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72" r:id="rId8"/>
    <p:sldId id="273" r:id="rId9"/>
    <p:sldId id="274" r:id="rId10"/>
    <p:sldId id="264" r:id="rId11"/>
    <p:sldId id="275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FF"/>
    <a:srgbClr val="FF53FF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2282C-97FA-43B7-A3FF-AE2C36424C0E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9B98861-BCB6-4F9F-9314-0F2984FDE4C2}">
      <dgm:prSet/>
      <dgm:spPr/>
      <dgm:t>
        <a:bodyPr/>
        <a:lstStyle/>
        <a:p>
          <a:r>
            <a:rPr lang="it-IT" b="1" u="sng" dirty="0"/>
            <a:t>Minicalcio</a:t>
          </a:r>
          <a:r>
            <a:rPr lang="it-IT" dirty="0"/>
            <a:t>             </a:t>
          </a:r>
        </a:p>
        <a:p>
          <a:r>
            <a:rPr lang="it-IT" dirty="0"/>
            <a:t>2015-2016 (+ 2017 dal compimento del 6° anno)</a:t>
          </a:r>
          <a:endParaRPr lang="en-US" dirty="0"/>
        </a:p>
      </dgm:t>
    </dgm:pt>
    <dgm:pt modelId="{6FE3E7AC-4952-4944-A4B0-11C1A948778F}" type="parTrans" cxnId="{0EA37CD8-4A59-422E-A509-43151145104D}">
      <dgm:prSet/>
      <dgm:spPr/>
      <dgm:t>
        <a:bodyPr/>
        <a:lstStyle/>
        <a:p>
          <a:endParaRPr lang="en-US"/>
        </a:p>
      </dgm:t>
    </dgm:pt>
    <dgm:pt modelId="{32427B56-EA81-41D5-91B5-507427F75E1D}" type="sibTrans" cxnId="{0EA37CD8-4A59-422E-A509-43151145104D}">
      <dgm:prSet/>
      <dgm:spPr/>
      <dgm:t>
        <a:bodyPr/>
        <a:lstStyle/>
        <a:p>
          <a:endParaRPr lang="en-US"/>
        </a:p>
      </dgm:t>
    </dgm:pt>
    <dgm:pt modelId="{F8621F4E-17F9-46EC-AE8F-33636A0FBDD7}">
      <dgm:prSet/>
      <dgm:spPr/>
      <dgm:t>
        <a:bodyPr/>
        <a:lstStyle/>
        <a:p>
          <a:r>
            <a:rPr lang="it-IT" b="1" u="sng" dirty="0"/>
            <a:t>U10</a:t>
          </a:r>
          <a:r>
            <a:rPr lang="it-IT" dirty="0"/>
            <a:t>		        </a:t>
          </a:r>
        </a:p>
        <a:p>
          <a:r>
            <a:rPr lang="it-IT" dirty="0"/>
            <a:t> 2013-2014 (+ fuori quota 2015)</a:t>
          </a:r>
          <a:endParaRPr lang="en-US" dirty="0"/>
        </a:p>
      </dgm:t>
    </dgm:pt>
    <dgm:pt modelId="{8CEC8B47-25BD-4A93-9067-FD5FA8563E2F}" type="parTrans" cxnId="{9AB0DD8E-258A-4410-BD70-D377E635ED9B}">
      <dgm:prSet/>
      <dgm:spPr/>
      <dgm:t>
        <a:bodyPr/>
        <a:lstStyle/>
        <a:p>
          <a:endParaRPr lang="en-US"/>
        </a:p>
      </dgm:t>
    </dgm:pt>
    <dgm:pt modelId="{C4312636-4A74-4081-BD58-CA10F199FAA9}" type="sibTrans" cxnId="{9AB0DD8E-258A-4410-BD70-D377E635ED9B}">
      <dgm:prSet/>
      <dgm:spPr/>
      <dgm:t>
        <a:bodyPr/>
        <a:lstStyle/>
        <a:p>
          <a:endParaRPr lang="en-US"/>
        </a:p>
      </dgm:t>
    </dgm:pt>
    <dgm:pt modelId="{D02C7689-EEC2-4362-8B7C-A22F1AA5DC7B}">
      <dgm:prSet/>
      <dgm:spPr/>
      <dgm:t>
        <a:bodyPr/>
        <a:lstStyle/>
        <a:p>
          <a:r>
            <a:rPr lang="it-IT" b="1" u="sng" dirty="0"/>
            <a:t>U12  </a:t>
          </a:r>
          <a:r>
            <a:rPr lang="it-IT" dirty="0"/>
            <a:t>                    </a:t>
          </a:r>
        </a:p>
        <a:p>
          <a:r>
            <a:rPr lang="it-IT" dirty="0"/>
            <a:t>2011-2012 (+ fuori quota 2013)</a:t>
          </a:r>
          <a:endParaRPr lang="en-US" dirty="0"/>
        </a:p>
      </dgm:t>
    </dgm:pt>
    <dgm:pt modelId="{E7610461-D628-40C2-85CA-FDA5368C269A}" type="parTrans" cxnId="{6E94E1C0-8C9F-4B9E-9850-DB2D48BF5505}">
      <dgm:prSet/>
      <dgm:spPr/>
      <dgm:t>
        <a:bodyPr/>
        <a:lstStyle/>
        <a:p>
          <a:endParaRPr lang="en-US"/>
        </a:p>
      </dgm:t>
    </dgm:pt>
    <dgm:pt modelId="{6D9447CE-D734-4773-9CBD-AB225D44C9E0}" type="sibTrans" cxnId="{6E94E1C0-8C9F-4B9E-9850-DB2D48BF5505}">
      <dgm:prSet/>
      <dgm:spPr/>
      <dgm:t>
        <a:bodyPr/>
        <a:lstStyle/>
        <a:p>
          <a:endParaRPr lang="en-US"/>
        </a:p>
      </dgm:t>
    </dgm:pt>
    <dgm:pt modelId="{6CFA8418-7344-44CF-8A4A-5553415274CE}" type="pres">
      <dgm:prSet presAssocID="{0932282C-97FA-43B7-A3FF-AE2C36424C0E}" presName="vert0" presStyleCnt="0">
        <dgm:presLayoutVars>
          <dgm:dir/>
          <dgm:animOne val="branch"/>
          <dgm:animLvl val="lvl"/>
        </dgm:presLayoutVars>
      </dgm:prSet>
      <dgm:spPr/>
    </dgm:pt>
    <dgm:pt modelId="{0210D6BE-8712-4881-9F45-A7C502B5CF10}" type="pres">
      <dgm:prSet presAssocID="{E9B98861-BCB6-4F9F-9314-0F2984FDE4C2}" presName="thickLine" presStyleLbl="alignNode1" presStyleIdx="0" presStyleCnt="3"/>
      <dgm:spPr/>
    </dgm:pt>
    <dgm:pt modelId="{71ECAB4A-7ADF-4C0D-AB69-F83E80763BD1}" type="pres">
      <dgm:prSet presAssocID="{E9B98861-BCB6-4F9F-9314-0F2984FDE4C2}" presName="horz1" presStyleCnt="0"/>
      <dgm:spPr/>
    </dgm:pt>
    <dgm:pt modelId="{BAE5FC5E-47A1-481E-ABC7-FFC6BCC42824}" type="pres">
      <dgm:prSet presAssocID="{E9B98861-BCB6-4F9F-9314-0F2984FDE4C2}" presName="tx1" presStyleLbl="revTx" presStyleIdx="0" presStyleCnt="3"/>
      <dgm:spPr/>
    </dgm:pt>
    <dgm:pt modelId="{1221B2AC-64ED-4F76-AE00-9B211A560D36}" type="pres">
      <dgm:prSet presAssocID="{E9B98861-BCB6-4F9F-9314-0F2984FDE4C2}" presName="vert1" presStyleCnt="0"/>
      <dgm:spPr/>
    </dgm:pt>
    <dgm:pt modelId="{62DA61F6-B181-4C84-A383-37A9EFC81987}" type="pres">
      <dgm:prSet presAssocID="{F8621F4E-17F9-46EC-AE8F-33636A0FBDD7}" presName="thickLine" presStyleLbl="alignNode1" presStyleIdx="1" presStyleCnt="3"/>
      <dgm:spPr/>
    </dgm:pt>
    <dgm:pt modelId="{ABD72E12-9DD6-415F-898C-D38C5DC69C5A}" type="pres">
      <dgm:prSet presAssocID="{F8621F4E-17F9-46EC-AE8F-33636A0FBDD7}" presName="horz1" presStyleCnt="0"/>
      <dgm:spPr/>
    </dgm:pt>
    <dgm:pt modelId="{E2CA4C46-1D9B-4D22-9DCE-952AE17EABE0}" type="pres">
      <dgm:prSet presAssocID="{F8621F4E-17F9-46EC-AE8F-33636A0FBDD7}" presName="tx1" presStyleLbl="revTx" presStyleIdx="1" presStyleCnt="3"/>
      <dgm:spPr/>
    </dgm:pt>
    <dgm:pt modelId="{EFC4BA07-64A9-416E-BA82-E3B010EE49B3}" type="pres">
      <dgm:prSet presAssocID="{F8621F4E-17F9-46EC-AE8F-33636A0FBDD7}" presName="vert1" presStyleCnt="0"/>
      <dgm:spPr/>
    </dgm:pt>
    <dgm:pt modelId="{A66F4C4C-6B31-4EC6-90E8-AFFAA5F4CE80}" type="pres">
      <dgm:prSet presAssocID="{D02C7689-EEC2-4362-8B7C-A22F1AA5DC7B}" presName="thickLine" presStyleLbl="alignNode1" presStyleIdx="2" presStyleCnt="3"/>
      <dgm:spPr/>
    </dgm:pt>
    <dgm:pt modelId="{21F6D2EB-14B2-44E0-B78B-A58B8C9E69F6}" type="pres">
      <dgm:prSet presAssocID="{D02C7689-EEC2-4362-8B7C-A22F1AA5DC7B}" presName="horz1" presStyleCnt="0"/>
      <dgm:spPr/>
    </dgm:pt>
    <dgm:pt modelId="{584A865B-2B58-4748-ADE2-8EF9B9FCC7F6}" type="pres">
      <dgm:prSet presAssocID="{D02C7689-EEC2-4362-8B7C-A22F1AA5DC7B}" presName="tx1" presStyleLbl="revTx" presStyleIdx="2" presStyleCnt="3"/>
      <dgm:spPr/>
    </dgm:pt>
    <dgm:pt modelId="{E3DFA104-BFFC-4A3D-B139-DB640782B1DF}" type="pres">
      <dgm:prSet presAssocID="{D02C7689-EEC2-4362-8B7C-A22F1AA5DC7B}" presName="vert1" presStyleCnt="0"/>
      <dgm:spPr/>
    </dgm:pt>
  </dgm:ptLst>
  <dgm:cxnLst>
    <dgm:cxn modelId="{EEB1890F-D002-4275-9751-53C45BB3D937}" type="presOf" srcId="{D02C7689-EEC2-4362-8B7C-A22F1AA5DC7B}" destId="{584A865B-2B58-4748-ADE2-8EF9B9FCC7F6}" srcOrd="0" destOrd="0" presId="urn:microsoft.com/office/officeart/2008/layout/LinedList"/>
    <dgm:cxn modelId="{BFF9AE20-8F16-4E0F-B3E8-96D74A118102}" type="presOf" srcId="{E9B98861-BCB6-4F9F-9314-0F2984FDE4C2}" destId="{BAE5FC5E-47A1-481E-ABC7-FFC6BCC42824}" srcOrd="0" destOrd="0" presId="urn:microsoft.com/office/officeart/2008/layout/LinedList"/>
    <dgm:cxn modelId="{2CE1414C-D4BA-4DEB-8BFF-BA61CD5764E0}" type="presOf" srcId="{0932282C-97FA-43B7-A3FF-AE2C36424C0E}" destId="{6CFA8418-7344-44CF-8A4A-5553415274CE}" srcOrd="0" destOrd="0" presId="urn:microsoft.com/office/officeart/2008/layout/LinedList"/>
    <dgm:cxn modelId="{9AB0DD8E-258A-4410-BD70-D377E635ED9B}" srcId="{0932282C-97FA-43B7-A3FF-AE2C36424C0E}" destId="{F8621F4E-17F9-46EC-AE8F-33636A0FBDD7}" srcOrd="1" destOrd="0" parTransId="{8CEC8B47-25BD-4A93-9067-FD5FA8563E2F}" sibTransId="{C4312636-4A74-4081-BD58-CA10F199FAA9}"/>
    <dgm:cxn modelId="{04C065BD-7ED3-4BB4-92B7-4038EA5CBB99}" type="presOf" srcId="{F8621F4E-17F9-46EC-AE8F-33636A0FBDD7}" destId="{E2CA4C46-1D9B-4D22-9DCE-952AE17EABE0}" srcOrd="0" destOrd="0" presId="urn:microsoft.com/office/officeart/2008/layout/LinedList"/>
    <dgm:cxn modelId="{6E94E1C0-8C9F-4B9E-9850-DB2D48BF5505}" srcId="{0932282C-97FA-43B7-A3FF-AE2C36424C0E}" destId="{D02C7689-EEC2-4362-8B7C-A22F1AA5DC7B}" srcOrd="2" destOrd="0" parTransId="{E7610461-D628-40C2-85CA-FDA5368C269A}" sibTransId="{6D9447CE-D734-4773-9CBD-AB225D44C9E0}"/>
    <dgm:cxn modelId="{0EA37CD8-4A59-422E-A509-43151145104D}" srcId="{0932282C-97FA-43B7-A3FF-AE2C36424C0E}" destId="{E9B98861-BCB6-4F9F-9314-0F2984FDE4C2}" srcOrd="0" destOrd="0" parTransId="{6FE3E7AC-4952-4944-A4B0-11C1A948778F}" sibTransId="{32427B56-EA81-41D5-91B5-507427F75E1D}"/>
    <dgm:cxn modelId="{A7ED3AE4-8972-45C7-A8CB-3B14B73012B6}" type="presParOf" srcId="{6CFA8418-7344-44CF-8A4A-5553415274CE}" destId="{0210D6BE-8712-4881-9F45-A7C502B5CF10}" srcOrd="0" destOrd="0" presId="urn:microsoft.com/office/officeart/2008/layout/LinedList"/>
    <dgm:cxn modelId="{F0E4BBC3-3495-4CA6-AE7A-2F696F7759CD}" type="presParOf" srcId="{6CFA8418-7344-44CF-8A4A-5553415274CE}" destId="{71ECAB4A-7ADF-4C0D-AB69-F83E80763BD1}" srcOrd="1" destOrd="0" presId="urn:microsoft.com/office/officeart/2008/layout/LinedList"/>
    <dgm:cxn modelId="{DE0736B4-F687-483D-91C7-E6B3CBF64BD7}" type="presParOf" srcId="{71ECAB4A-7ADF-4C0D-AB69-F83E80763BD1}" destId="{BAE5FC5E-47A1-481E-ABC7-FFC6BCC42824}" srcOrd="0" destOrd="0" presId="urn:microsoft.com/office/officeart/2008/layout/LinedList"/>
    <dgm:cxn modelId="{81CC1EA7-CF59-48FD-846F-A3F85775CB86}" type="presParOf" srcId="{71ECAB4A-7ADF-4C0D-AB69-F83E80763BD1}" destId="{1221B2AC-64ED-4F76-AE00-9B211A560D36}" srcOrd="1" destOrd="0" presId="urn:microsoft.com/office/officeart/2008/layout/LinedList"/>
    <dgm:cxn modelId="{1B06C3C9-FC5C-48D2-A2D6-F5966E808840}" type="presParOf" srcId="{6CFA8418-7344-44CF-8A4A-5553415274CE}" destId="{62DA61F6-B181-4C84-A383-37A9EFC81987}" srcOrd="2" destOrd="0" presId="urn:microsoft.com/office/officeart/2008/layout/LinedList"/>
    <dgm:cxn modelId="{81C2ADE7-65F2-4D94-8402-2C1C2D0D061B}" type="presParOf" srcId="{6CFA8418-7344-44CF-8A4A-5553415274CE}" destId="{ABD72E12-9DD6-415F-898C-D38C5DC69C5A}" srcOrd="3" destOrd="0" presId="urn:microsoft.com/office/officeart/2008/layout/LinedList"/>
    <dgm:cxn modelId="{6596BE12-8E40-43E2-AC81-2CEE639B3E08}" type="presParOf" srcId="{ABD72E12-9DD6-415F-898C-D38C5DC69C5A}" destId="{E2CA4C46-1D9B-4D22-9DCE-952AE17EABE0}" srcOrd="0" destOrd="0" presId="urn:microsoft.com/office/officeart/2008/layout/LinedList"/>
    <dgm:cxn modelId="{291DEF6A-E9AB-4AE1-8E54-07C6E39E4A18}" type="presParOf" srcId="{ABD72E12-9DD6-415F-898C-D38C5DC69C5A}" destId="{EFC4BA07-64A9-416E-BA82-E3B010EE49B3}" srcOrd="1" destOrd="0" presId="urn:microsoft.com/office/officeart/2008/layout/LinedList"/>
    <dgm:cxn modelId="{97E2BCD7-7D4D-4E5F-A169-C794FADC7615}" type="presParOf" srcId="{6CFA8418-7344-44CF-8A4A-5553415274CE}" destId="{A66F4C4C-6B31-4EC6-90E8-AFFAA5F4CE80}" srcOrd="4" destOrd="0" presId="urn:microsoft.com/office/officeart/2008/layout/LinedList"/>
    <dgm:cxn modelId="{423AB556-FB4E-460D-8FF9-433A4ABBC76C}" type="presParOf" srcId="{6CFA8418-7344-44CF-8A4A-5553415274CE}" destId="{21F6D2EB-14B2-44E0-B78B-A58B8C9E69F6}" srcOrd="5" destOrd="0" presId="urn:microsoft.com/office/officeart/2008/layout/LinedList"/>
    <dgm:cxn modelId="{71AF65B5-CC4A-430D-B56D-215DDD0A824B}" type="presParOf" srcId="{21F6D2EB-14B2-44E0-B78B-A58B8C9E69F6}" destId="{584A865B-2B58-4748-ADE2-8EF9B9FCC7F6}" srcOrd="0" destOrd="0" presId="urn:microsoft.com/office/officeart/2008/layout/LinedList"/>
    <dgm:cxn modelId="{F83CF677-C778-417D-AF7F-4022397C6D8D}" type="presParOf" srcId="{21F6D2EB-14B2-44E0-B78B-A58B8C9E69F6}" destId="{E3DFA104-BFFC-4A3D-B139-DB640782B1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DF028-01A4-4071-A1A6-FE4858C8E207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B37C38-A940-40E1-8F22-9450F1E86484}">
      <dgm:prSet custT="1"/>
      <dgm:spPr/>
      <dgm:t>
        <a:bodyPr/>
        <a:lstStyle/>
        <a:p>
          <a:r>
            <a:rPr lang="it-IT" sz="2000" u="sng" dirty="0">
              <a:latin typeface="Book Antiqua" panose="02040602050305030304" pitchFamily="18" charset="0"/>
            </a:rPr>
            <a:t>Limite geografico del Comitato zonale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F6BF426D-A41C-417C-B27C-075731A61B1B}" type="parTrans" cxnId="{E8990181-BB5C-4786-BB2F-1116F24D233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FB75440D-3CEF-4ED0-AF62-F410A783D626}" type="sibTrans" cxnId="{E8990181-BB5C-4786-BB2F-1116F24D233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565743E0-08D2-4007-AC84-CDF18C08144A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Decanato di Carate Brianza, Decanato di Lissone e paesi limitrofi (Casatenovo, Lomagna, Lesmo, Vedano al Lambro, Desio, Seregno, Meda, Cesano Maderno…)</a:t>
          </a:r>
          <a:endParaRPr lang="en-US" sz="1500" dirty="0">
            <a:latin typeface="Book Antiqua" panose="02040602050305030304" pitchFamily="18" charset="0"/>
          </a:endParaRPr>
        </a:p>
      </dgm:t>
    </dgm:pt>
    <dgm:pt modelId="{CCBCD362-C3B6-4876-B274-628E934E8F4C}" type="parTrans" cxnId="{7091E728-7230-43D8-86CA-BB6ECE0F461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E488705E-9FBF-4F8E-97B6-F96739835003}" type="sibTrans" cxnId="{7091E728-7230-43D8-86CA-BB6ECE0F461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5C3940B5-DEB5-48CC-89ED-68035813F64E}">
      <dgm:prSet custT="1"/>
      <dgm:spPr/>
      <dgm:t>
        <a:bodyPr/>
        <a:lstStyle/>
        <a:p>
          <a:r>
            <a:rPr lang="it-IT" sz="2000" u="sng" dirty="0">
              <a:latin typeface="Book Antiqua" panose="02040602050305030304" pitchFamily="18" charset="0"/>
            </a:rPr>
            <a:t>Giorni e orari di inizio partite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A994A9C8-85C0-43C7-9968-A2F136E50B27}" type="parTrans" cxnId="{58E56C9F-7912-494B-90DE-E2237ED36CF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3B3DBC73-558A-4BCE-B1FB-6EBABC924E1E}" type="sibTrans" cxnId="{58E56C9F-7912-494B-90DE-E2237ED36CF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22BDCC8-1478-43EF-A6DB-5AE0EA9E5F9A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Minicalcio domenica (eventi ogni due settimane) alle 15.30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03F1ECF8-CC9F-4C26-8A12-EF4039207D13}" type="parTrans" cxnId="{2C5A8077-1937-4EA1-9A99-EE917478FA8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B90C080E-C305-41A2-95DC-F18DC932DC23}" type="sibTrans" cxnId="{2C5A8077-1937-4EA1-9A99-EE917478FA8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085A8D01-A548-401A-9EB9-1E9BEA068A90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Under 10 e under 12 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40D26B57-1C63-4DBD-8C4C-F0E6AD62AE30}" type="parTrans" cxnId="{59D621FF-FA03-42AD-A4DF-A2808D3900B4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AC8998AB-2C74-460A-A2C1-4C602DF9060A}" type="sibTrans" cxnId="{59D621FF-FA03-42AD-A4DF-A2808D3900B4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832268A-A874-44AA-A966-ECCEAF32B7D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dirty="0">
              <a:latin typeface="Book Antiqua" panose="02040602050305030304" pitchFamily="18" charset="0"/>
            </a:rPr>
            <a:t>Sabato dalle 16.00 alle 17.30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E4EAB0F0-515C-4DB1-AA07-0FE66DE965BF}" type="parTrans" cxnId="{DE7A6D89-7829-48E3-BAD7-8C85360AD2F6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06AFE9C3-C1A6-4997-8B42-877ED8BC8757}" type="sibTrans" cxnId="{DE7A6D89-7829-48E3-BAD7-8C85360AD2F6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A070C69-8A24-4A1E-B68A-082DECA1694E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dirty="0">
              <a:latin typeface="Book Antiqua" panose="02040602050305030304" pitchFamily="18" charset="0"/>
            </a:rPr>
            <a:t>Domenica dalle 15.00 alle 17.30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EAC089A8-29E9-4F84-9941-096EA563BFD4}" type="parTrans" cxnId="{A16CF77D-652C-468F-A7E4-7FFB0FDD7BF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292482B-C92A-4C8A-A301-07E5BF6C3511}" type="sibTrans" cxnId="{A16CF77D-652C-468F-A7E4-7FFB0FDD7BF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992A8EA5-6DE4-43C7-AD92-81112174CB52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dirty="0">
              <a:latin typeface="Book Antiqua" panose="02040602050305030304" pitchFamily="18" charset="0"/>
            </a:rPr>
            <a:t>Recuperi infrasettimanali dalle 19.00 alle 20.00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8760FF98-20DB-4D62-9CB7-6A0704C2CD6E}" type="parTrans" cxnId="{5050F17F-269F-4FB9-AF6E-3992317EFBF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F300C6C-6CC1-4ECD-A2B9-56EE2F553A8C}" type="sibTrans" cxnId="{5050F17F-269F-4FB9-AF6E-3992317EFBF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F643B2E-E3A7-4168-8F7E-303187D1E68B}">
      <dgm:prSet custT="1"/>
      <dgm:spPr/>
      <dgm:t>
        <a:bodyPr/>
        <a:lstStyle/>
        <a:p>
          <a:r>
            <a:rPr lang="it-IT" sz="2000" u="sng" dirty="0">
              <a:latin typeface="Book Antiqua" panose="02040602050305030304" pitchFamily="18" charset="0"/>
            </a:rPr>
            <a:t>Minicalcio</a:t>
          </a:r>
          <a:r>
            <a:rPr lang="it-IT" sz="1400" dirty="0">
              <a:latin typeface="Book Antiqua" panose="02040602050305030304" pitchFamily="18" charset="0"/>
            </a:rPr>
            <a:t> </a:t>
          </a:r>
          <a:endParaRPr lang="en-US" sz="1400" dirty="0">
            <a:latin typeface="Book Antiqua" panose="02040602050305030304" pitchFamily="18" charset="0"/>
          </a:endParaRPr>
        </a:p>
      </dgm:t>
    </dgm:pt>
    <dgm:pt modelId="{49AE3BF5-CC29-4C77-B471-5606CC1B5BEE}" type="parTrans" cxnId="{AF606B8D-E2C7-4E2A-8A29-8014CDD2C7B0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E134585-D59B-4E07-B771-AB89D60D2D5A}" type="sibTrans" cxnId="{AF606B8D-E2C7-4E2A-8A29-8014CDD2C7B0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FAD5786-CA23-46A1-81BF-3264DABADC3B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gestito dagli allenatori, con coordinamento di un membro della FeSTA  «</a:t>
          </a:r>
          <a:r>
            <a:rPr lang="it-IT" sz="1600" u="sng" dirty="0">
              <a:latin typeface="Book Antiqua" panose="02040602050305030304" pitchFamily="18" charset="0"/>
            </a:rPr>
            <a:t>istituzione del tavolo tecnico</a:t>
          </a:r>
          <a:r>
            <a:rPr lang="it-IT" sz="1600" dirty="0">
              <a:latin typeface="Book Antiqua" panose="02040602050305030304" pitchFamily="18" charset="0"/>
            </a:rPr>
            <a:t>»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5E6442D3-C992-44DF-ADD7-5F61E71D2AE4}" type="parTrans" cxnId="{272C0273-296B-4CDD-9DFE-C6795B6AAAA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FD9AC9E-3248-44BB-A390-B21D5B2BBE9D}" type="sibTrans" cxnId="{272C0273-296B-4CDD-9DFE-C6795B6AAAA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5503D31-FC99-49B2-9B16-D30340DF7730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Ogni evento sarà preceduto da un’iscrizione sul gruppo di </a:t>
          </a:r>
          <a:r>
            <a:rPr lang="it-IT" sz="1600" dirty="0" err="1">
              <a:latin typeface="Book Antiqua" panose="02040602050305030304" pitchFamily="18" charset="0"/>
            </a:rPr>
            <a:t>whatsapp</a:t>
          </a:r>
          <a:r>
            <a:rPr lang="it-IT" sz="1600" dirty="0">
              <a:latin typeface="Book Antiqua" panose="02040602050305030304" pitchFamily="18" charset="0"/>
            </a:rPr>
            <a:t> per organizzarsi al meglio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0A8A7275-B7CA-40C8-8205-AAB0D3B1EC86}" type="parTrans" cxnId="{B6560C6C-3802-45C6-BFA3-1CD1C843E8F7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79523DE-6DD6-40F5-A241-20A5E684C56A}" type="sibTrans" cxnId="{B6560C6C-3802-45C6-BFA3-1CD1C843E8F7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CA83D252-9752-4DEB-A3F3-F9EFA04D6863}" type="pres">
      <dgm:prSet presAssocID="{A66DF028-01A4-4071-A1A6-FE4858C8E207}" presName="linear" presStyleCnt="0">
        <dgm:presLayoutVars>
          <dgm:dir/>
          <dgm:animLvl val="lvl"/>
          <dgm:resizeHandles val="exact"/>
        </dgm:presLayoutVars>
      </dgm:prSet>
      <dgm:spPr/>
    </dgm:pt>
    <dgm:pt modelId="{D5B5C60D-8C85-4257-946D-8783D937E55E}" type="pres">
      <dgm:prSet presAssocID="{92B37C38-A940-40E1-8F22-9450F1E86484}" presName="parentLin" presStyleCnt="0"/>
      <dgm:spPr/>
    </dgm:pt>
    <dgm:pt modelId="{BF6FE0ED-2A00-4823-910C-F090B62C8882}" type="pres">
      <dgm:prSet presAssocID="{92B37C38-A940-40E1-8F22-9450F1E86484}" presName="parentLeftMargin" presStyleLbl="node1" presStyleIdx="0" presStyleCnt="3"/>
      <dgm:spPr/>
    </dgm:pt>
    <dgm:pt modelId="{6E34FD1A-4017-4196-8B38-A4D1DBBF869E}" type="pres">
      <dgm:prSet presAssocID="{92B37C38-A940-40E1-8F22-9450F1E864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70BC89-79E1-4AC0-B257-032A8E0947BD}" type="pres">
      <dgm:prSet presAssocID="{92B37C38-A940-40E1-8F22-9450F1E86484}" presName="negativeSpace" presStyleCnt="0"/>
      <dgm:spPr/>
    </dgm:pt>
    <dgm:pt modelId="{33371A37-DB42-44F0-97F5-FB011171CBE7}" type="pres">
      <dgm:prSet presAssocID="{92B37C38-A940-40E1-8F22-9450F1E86484}" presName="childText" presStyleLbl="conFgAcc1" presStyleIdx="0" presStyleCnt="3">
        <dgm:presLayoutVars>
          <dgm:bulletEnabled val="1"/>
        </dgm:presLayoutVars>
      </dgm:prSet>
      <dgm:spPr/>
    </dgm:pt>
    <dgm:pt modelId="{7D656C13-8471-4299-BBA8-72420630D4DA}" type="pres">
      <dgm:prSet presAssocID="{FB75440D-3CEF-4ED0-AF62-F410A783D626}" presName="spaceBetweenRectangles" presStyleCnt="0"/>
      <dgm:spPr/>
    </dgm:pt>
    <dgm:pt modelId="{065660DA-3C11-44CE-B2CA-085B86CEED10}" type="pres">
      <dgm:prSet presAssocID="{5C3940B5-DEB5-48CC-89ED-68035813F64E}" presName="parentLin" presStyleCnt="0"/>
      <dgm:spPr/>
    </dgm:pt>
    <dgm:pt modelId="{B736D5AF-0A2C-4C86-BA14-D12277A40153}" type="pres">
      <dgm:prSet presAssocID="{5C3940B5-DEB5-48CC-89ED-68035813F64E}" presName="parentLeftMargin" presStyleLbl="node1" presStyleIdx="0" presStyleCnt="3"/>
      <dgm:spPr/>
    </dgm:pt>
    <dgm:pt modelId="{846FB9AE-4921-45BA-8FF9-FF23F70DAD45}" type="pres">
      <dgm:prSet presAssocID="{5C3940B5-DEB5-48CC-89ED-68035813F6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13178A-B3C4-4CF5-BF1B-0389F4181B34}" type="pres">
      <dgm:prSet presAssocID="{5C3940B5-DEB5-48CC-89ED-68035813F64E}" presName="negativeSpace" presStyleCnt="0"/>
      <dgm:spPr/>
    </dgm:pt>
    <dgm:pt modelId="{62C2A5D1-F0E5-4097-A6F8-154574DBCF51}" type="pres">
      <dgm:prSet presAssocID="{5C3940B5-DEB5-48CC-89ED-68035813F64E}" presName="childText" presStyleLbl="conFgAcc1" presStyleIdx="1" presStyleCnt="3">
        <dgm:presLayoutVars>
          <dgm:bulletEnabled val="1"/>
        </dgm:presLayoutVars>
      </dgm:prSet>
      <dgm:spPr/>
    </dgm:pt>
    <dgm:pt modelId="{0FC92333-ECBD-4D5E-9163-C02F2212E25C}" type="pres">
      <dgm:prSet presAssocID="{3B3DBC73-558A-4BCE-B1FB-6EBABC924E1E}" presName="spaceBetweenRectangles" presStyleCnt="0"/>
      <dgm:spPr/>
    </dgm:pt>
    <dgm:pt modelId="{4C2D2DBC-5448-4EE8-999F-649B2841E8CA}" type="pres">
      <dgm:prSet presAssocID="{DF643B2E-E3A7-4168-8F7E-303187D1E68B}" presName="parentLin" presStyleCnt="0"/>
      <dgm:spPr/>
    </dgm:pt>
    <dgm:pt modelId="{8D54BC83-B371-4450-B547-92F20D557919}" type="pres">
      <dgm:prSet presAssocID="{DF643B2E-E3A7-4168-8F7E-303187D1E68B}" presName="parentLeftMargin" presStyleLbl="node1" presStyleIdx="1" presStyleCnt="3"/>
      <dgm:spPr/>
    </dgm:pt>
    <dgm:pt modelId="{B77572BE-E994-4FD0-9999-8C263E73E342}" type="pres">
      <dgm:prSet presAssocID="{DF643B2E-E3A7-4168-8F7E-303187D1E68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B7EA41-8E3C-4733-8166-71ED81F118CE}" type="pres">
      <dgm:prSet presAssocID="{DF643B2E-E3A7-4168-8F7E-303187D1E68B}" presName="negativeSpace" presStyleCnt="0"/>
      <dgm:spPr/>
    </dgm:pt>
    <dgm:pt modelId="{AB82FE8C-FE9A-4710-B5CD-D2E186AEEBAE}" type="pres">
      <dgm:prSet presAssocID="{DF643B2E-E3A7-4168-8F7E-303187D1E6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107903-2E6E-4AA2-98DA-9298EE27A4A9}" type="presOf" srcId="{DF643B2E-E3A7-4168-8F7E-303187D1E68B}" destId="{8D54BC83-B371-4450-B547-92F20D557919}" srcOrd="0" destOrd="0" presId="urn:microsoft.com/office/officeart/2005/8/layout/list1"/>
    <dgm:cxn modelId="{7091E728-7230-43D8-86CA-BB6ECE0F461D}" srcId="{92B37C38-A940-40E1-8F22-9450F1E86484}" destId="{565743E0-08D2-4007-AC84-CDF18C08144A}" srcOrd="0" destOrd="0" parTransId="{CCBCD362-C3B6-4876-B274-628E934E8F4C}" sibTransId="{E488705E-9FBF-4F8E-97B6-F96739835003}"/>
    <dgm:cxn modelId="{B6560C6C-3802-45C6-BFA3-1CD1C843E8F7}" srcId="{DF643B2E-E3A7-4168-8F7E-303187D1E68B}" destId="{85503D31-FC99-49B2-9B16-D30340DF7730}" srcOrd="1" destOrd="0" parTransId="{0A8A7275-B7CA-40C8-8205-AAB0D3B1EC86}" sibTransId="{879523DE-6DD6-40F5-A241-20A5E684C56A}"/>
    <dgm:cxn modelId="{272C0273-296B-4CDD-9DFE-C6795B6AAAAD}" srcId="{DF643B2E-E3A7-4168-8F7E-303187D1E68B}" destId="{DFAD5786-CA23-46A1-81BF-3264DABADC3B}" srcOrd="0" destOrd="0" parTransId="{5E6442D3-C992-44DF-ADD7-5F61E71D2AE4}" sibTransId="{2FD9AC9E-3248-44BB-A390-B21D5B2BBE9D}"/>
    <dgm:cxn modelId="{C6020476-75C9-453B-A2CB-BAE5C77A8C05}" type="presOf" srcId="{7A070C69-8A24-4A1E-B68A-082DECA1694E}" destId="{62C2A5D1-F0E5-4097-A6F8-154574DBCF51}" srcOrd="0" destOrd="3" presId="urn:microsoft.com/office/officeart/2005/8/layout/list1"/>
    <dgm:cxn modelId="{2C5A8077-1937-4EA1-9A99-EE917478FA8B}" srcId="{5C3940B5-DEB5-48CC-89ED-68035813F64E}" destId="{422BDCC8-1478-43EF-A6DB-5AE0EA9E5F9A}" srcOrd="0" destOrd="0" parTransId="{03F1ECF8-CC9F-4C26-8A12-EF4039207D13}" sibTransId="{B90C080E-C305-41A2-95DC-F18DC932DC23}"/>
    <dgm:cxn modelId="{A16CF77D-652C-468F-A7E4-7FFB0FDD7BFC}" srcId="{085A8D01-A548-401A-9EB9-1E9BEA068A90}" destId="{7A070C69-8A24-4A1E-B68A-082DECA1694E}" srcOrd="1" destOrd="0" parTransId="{EAC089A8-29E9-4F84-9941-096EA563BFD4}" sibTransId="{4292482B-C92A-4C8A-A301-07E5BF6C3511}"/>
    <dgm:cxn modelId="{92CB157F-42B3-4EA4-9D57-459D90E8C4C7}" type="presOf" srcId="{992A8EA5-6DE4-43C7-AD92-81112174CB52}" destId="{62C2A5D1-F0E5-4097-A6F8-154574DBCF51}" srcOrd="0" destOrd="4" presId="urn:microsoft.com/office/officeart/2005/8/layout/list1"/>
    <dgm:cxn modelId="{5050F17F-269F-4FB9-AF6E-3992317EFBFE}" srcId="{085A8D01-A548-401A-9EB9-1E9BEA068A90}" destId="{992A8EA5-6DE4-43C7-AD92-81112174CB52}" srcOrd="2" destOrd="0" parTransId="{8760FF98-20DB-4D62-9CB7-6A0704C2CD6E}" sibTransId="{DF300C6C-6CC1-4ECD-A2B9-56EE2F553A8C}"/>
    <dgm:cxn modelId="{0C677080-7D8B-47F7-B3F9-586BFBDF9807}" type="presOf" srcId="{422BDCC8-1478-43EF-A6DB-5AE0EA9E5F9A}" destId="{62C2A5D1-F0E5-4097-A6F8-154574DBCF51}" srcOrd="0" destOrd="0" presId="urn:microsoft.com/office/officeart/2005/8/layout/list1"/>
    <dgm:cxn modelId="{E8990181-BB5C-4786-BB2F-1116F24D233B}" srcId="{A66DF028-01A4-4071-A1A6-FE4858C8E207}" destId="{92B37C38-A940-40E1-8F22-9450F1E86484}" srcOrd="0" destOrd="0" parTransId="{F6BF426D-A41C-417C-B27C-075731A61B1B}" sibTransId="{FB75440D-3CEF-4ED0-AF62-F410A783D626}"/>
    <dgm:cxn modelId="{64D06885-522E-4E39-B088-B7C5F254840F}" type="presOf" srcId="{7832268A-A874-44AA-A966-ECCEAF32B7DF}" destId="{62C2A5D1-F0E5-4097-A6F8-154574DBCF51}" srcOrd="0" destOrd="2" presId="urn:microsoft.com/office/officeart/2005/8/layout/list1"/>
    <dgm:cxn modelId="{C36F2787-2FED-4F4A-A542-3960DEADB2A7}" type="presOf" srcId="{5C3940B5-DEB5-48CC-89ED-68035813F64E}" destId="{846FB9AE-4921-45BA-8FF9-FF23F70DAD45}" srcOrd="1" destOrd="0" presId="urn:microsoft.com/office/officeart/2005/8/layout/list1"/>
    <dgm:cxn modelId="{DE7A6D89-7829-48E3-BAD7-8C85360AD2F6}" srcId="{085A8D01-A548-401A-9EB9-1E9BEA068A90}" destId="{7832268A-A874-44AA-A966-ECCEAF32B7DF}" srcOrd="0" destOrd="0" parTransId="{E4EAB0F0-515C-4DB1-AA07-0FE66DE965BF}" sibTransId="{06AFE9C3-C1A6-4997-8B42-877ED8BC8757}"/>
    <dgm:cxn modelId="{AF606B8D-E2C7-4E2A-8A29-8014CDD2C7B0}" srcId="{A66DF028-01A4-4071-A1A6-FE4858C8E207}" destId="{DF643B2E-E3A7-4168-8F7E-303187D1E68B}" srcOrd="2" destOrd="0" parTransId="{49AE3BF5-CC29-4C77-B471-5606CC1B5BEE}" sibTransId="{4E134585-D59B-4E07-B771-AB89D60D2D5A}"/>
    <dgm:cxn modelId="{58E56C9F-7912-494B-90DE-E2237ED36CF9}" srcId="{A66DF028-01A4-4071-A1A6-FE4858C8E207}" destId="{5C3940B5-DEB5-48CC-89ED-68035813F64E}" srcOrd="1" destOrd="0" parTransId="{A994A9C8-85C0-43C7-9968-A2F136E50B27}" sibTransId="{3B3DBC73-558A-4BCE-B1FB-6EBABC924E1E}"/>
    <dgm:cxn modelId="{1923B6A2-C6D5-48B5-8A7A-4AA17CBA5590}" type="presOf" srcId="{5C3940B5-DEB5-48CC-89ED-68035813F64E}" destId="{B736D5AF-0A2C-4C86-BA14-D12277A40153}" srcOrd="0" destOrd="0" presId="urn:microsoft.com/office/officeart/2005/8/layout/list1"/>
    <dgm:cxn modelId="{C477E7A2-D8F9-4F48-9DC6-3D0F28F990C7}" type="presOf" srcId="{085A8D01-A548-401A-9EB9-1E9BEA068A90}" destId="{62C2A5D1-F0E5-4097-A6F8-154574DBCF51}" srcOrd="0" destOrd="1" presId="urn:microsoft.com/office/officeart/2005/8/layout/list1"/>
    <dgm:cxn modelId="{A5DA6FB3-891B-43E6-80C3-5A5F2B1A9827}" type="presOf" srcId="{92B37C38-A940-40E1-8F22-9450F1E86484}" destId="{6E34FD1A-4017-4196-8B38-A4D1DBBF869E}" srcOrd="1" destOrd="0" presId="urn:microsoft.com/office/officeart/2005/8/layout/list1"/>
    <dgm:cxn modelId="{B052BBBB-6A0F-4134-897D-654A4A530E4A}" type="presOf" srcId="{DFAD5786-CA23-46A1-81BF-3264DABADC3B}" destId="{AB82FE8C-FE9A-4710-B5CD-D2E186AEEBAE}" srcOrd="0" destOrd="0" presId="urn:microsoft.com/office/officeart/2005/8/layout/list1"/>
    <dgm:cxn modelId="{1CA8BCC9-6BBC-452D-9D13-296A5AD987B3}" type="presOf" srcId="{565743E0-08D2-4007-AC84-CDF18C08144A}" destId="{33371A37-DB42-44F0-97F5-FB011171CBE7}" srcOrd="0" destOrd="0" presId="urn:microsoft.com/office/officeart/2005/8/layout/list1"/>
    <dgm:cxn modelId="{358DB3E4-70E0-488C-93FE-79108F9E6A9A}" type="presOf" srcId="{DF643B2E-E3A7-4168-8F7E-303187D1E68B}" destId="{B77572BE-E994-4FD0-9999-8C263E73E342}" srcOrd="1" destOrd="0" presId="urn:microsoft.com/office/officeart/2005/8/layout/list1"/>
    <dgm:cxn modelId="{D1DDBBE4-884C-4D9B-9034-C4F8BDA691EE}" type="presOf" srcId="{85503D31-FC99-49B2-9B16-D30340DF7730}" destId="{AB82FE8C-FE9A-4710-B5CD-D2E186AEEBAE}" srcOrd="0" destOrd="1" presId="urn:microsoft.com/office/officeart/2005/8/layout/list1"/>
    <dgm:cxn modelId="{FEF4CBF3-1631-494A-AF98-E2C880387973}" type="presOf" srcId="{92B37C38-A940-40E1-8F22-9450F1E86484}" destId="{BF6FE0ED-2A00-4823-910C-F090B62C8882}" srcOrd="0" destOrd="0" presId="urn:microsoft.com/office/officeart/2005/8/layout/list1"/>
    <dgm:cxn modelId="{BBCAB7FD-9B1C-4705-8C97-C66BDB3E6D78}" type="presOf" srcId="{A66DF028-01A4-4071-A1A6-FE4858C8E207}" destId="{CA83D252-9752-4DEB-A3F3-F9EFA04D6863}" srcOrd="0" destOrd="0" presId="urn:microsoft.com/office/officeart/2005/8/layout/list1"/>
    <dgm:cxn modelId="{59D621FF-FA03-42AD-A4DF-A2808D3900B4}" srcId="{5C3940B5-DEB5-48CC-89ED-68035813F64E}" destId="{085A8D01-A548-401A-9EB9-1E9BEA068A90}" srcOrd="1" destOrd="0" parTransId="{40D26B57-1C63-4DBD-8C4C-F0E6AD62AE30}" sibTransId="{AC8998AB-2C74-460A-A2C1-4C602DF9060A}"/>
    <dgm:cxn modelId="{BFD7A11C-C6D3-45A7-A843-286D482BDE1C}" type="presParOf" srcId="{CA83D252-9752-4DEB-A3F3-F9EFA04D6863}" destId="{D5B5C60D-8C85-4257-946D-8783D937E55E}" srcOrd="0" destOrd="0" presId="urn:microsoft.com/office/officeart/2005/8/layout/list1"/>
    <dgm:cxn modelId="{56EB0576-E596-499C-9D9A-2A574BCF8F13}" type="presParOf" srcId="{D5B5C60D-8C85-4257-946D-8783D937E55E}" destId="{BF6FE0ED-2A00-4823-910C-F090B62C8882}" srcOrd="0" destOrd="0" presId="urn:microsoft.com/office/officeart/2005/8/layout/list1"/>
    <dgm:cxn modelId="{110B93C7-0FC4-4C8A-9F3B-795FC71E97EF}" type="presParOf" srcId="{D5B5C60D-8C85-4257-946D-8783D937E55E}" destId="{6E34FD1A-4017-4196-8B38-A4D1DBBF869E}" srcOrd="1" destOrd="0" presId="urn:microsoft.com/office/officeart/2005/8/layout/list1"/>
    <dgm:cxn modelId="{84E7B0E8-A999-4D82-9A6A-3170DB3AC80D}" type="presParOf" srcId="{CA83D252-9752-4DEB-A3F3-F9EFA04D6863}" destId="{DD70BC89-79E1-4AC0-B257-032A8E0947BD}" srcOrd="1" destOrd="0" presId="urn:microsoft.com/office/officeart/2005/8/layout/list1"/>
    <dgm:cxn modelId="{67E8648F-2406-49E1-ADB3-AC6BFB7992AA}" type="presParOf" srcId="{CA83D252-9752-4DEB-A3F3-F9EFA04D6863}" destId="{33371A37-DB42-44F0-97F5-FB011171CBE7}" srcOrd="2" destOrd="0" presId="urn:microsoft.com/office/officeart/2005/8/layout/list1"/>
    <dgm:cxn modelId="{024DF2E3-E39E-44E4-9DA9-3D8C6DBCCEDE}" type="presParOf" srcId="{CA83D252-9752-4DEB-A3F3-F9EFA04D6863}" destId="{7D656C13-8471-4299-BBA8-72420630D4DA}" srcOrd="3" destOrd="0" presId="urn:microsoft.com/office/officeart/2005/8/layout/list1"/>
    <dgm:cxn modelId="{6F9947B7-77BF-4078-8B69-6F7987191C9F}" type="presParOf" srcId="{CA83D252-9752-4DEB-A3F3-F9EFA04D6863}" destId="{065660DA-3C11-44CE-B2CA-085B86CEED10}" srcOrd="4" destOrd="0" presId="urn:microsoft.com/office/officeart/2005/8/layout/list1"/>
    <dgm:cxn modelId="{F6050AFF-59B1-4A9E-9FC4-6AF3C08AB409}" type="presParOf" srcId="{065660DA-3C11-44CE-B2CA-085B86CEED10}" destId="{B736D5AF-0A2C-4C86-BA14-D12277A40153}" srcOrd="0" destOrd="0" presId="urn:microsoft.com/office/officeart/2005/8/layout/list1"/>
    <dgm:cxn modelId="{7127B693-B4B8-47E3-A67F-A3F145BA224E}" type="presParOf" srcId="{065660DA-3C11-44CE-B2CA-085B86CEED10}" destId="{846FB9AE-4921-45BA-8FF9-FF23F70DAD45}" srcOrd="1" destOrd="0" presId="urn:microsoft.com/office/officeart/2005/8/layout/list1"/>
    <dgm:cxn modelId="{B9EA4850-40AD-4522-81E7-11998B534927}" type="presParOf" srcId="{CA83D252-9752-4DEB-A3F3-F9EFA04D6863}" destId="{1413178A-B3C4-4CF5-BF1B-0389F4181B34}" srcOrd="5" destOrd="0" presId="urn:microsoft.com/office/officeart/2005/8/layout/list1"/>
    <dgm:cxn modelId="{D14A51F3-9144-4D59-AC43-7E65850F38D4}" type="presParOf" srcId="{CA83D252-9752-4DEB-A3F3-F9EFA04D6863}" destId="{62C2A5D1-F0E5-4097-A6F8-154574DBCF51}" srcOrd="6" destOrd="0" presId="urn:microsoft.com/office/officeart/2005/8/layout/list1"/>
    <dgm:cxn modelId="{429DC21E-A1A9-4EA8-95E2-168031EBFABD}" type="presParOf" srcId="{CA83D252-9752-4DEB-A3F3-F9EFA04D6863}" destId="{0FC92333-ECBD-4D5E-9163-C02F2212E25C}" srcOrd="7" destOrd="0" presId="urn:microsoft.com/office/officeart/2005/8/layout/list1"/>
    <dgm:cxn modelId="{7669914A-05A3-44CE-A5AC-BCE0E68FC52A}" type="presParOf" srcId="{CA83D252-9752-4DEB-A3F3-F9EFA04D6863}" destId="{4C2D2DBC-5448-4EE8-999F-649B2841E8CA}" srcOrd="8" destOrd="0" presId="urn:microsoft.com/office/officeart/2005/8/layout/list1"/>
    <dgm:cxn modelId="{1242DD08-1DF1-4152-938F-15E4637A839F}" type="presParOf" srcId="{4C2D2DBC-5448-4EE8-999F-649B2841E8CA}" destId="{8D54BC83-B371-4450-B547-92F20D557919}" srcOrd="0" destOrd="0" presId="urn:microsoft.com/office/officeart/2005/8/layout/list1"/>
    <dgm:cxn modelId="{7399233F-AF68-4555-A34F-1BC53BC77BCB}" type="presParOf" srcId="{4C2D2DBC-5448-4EE8-999F-649B2841E8CA}" destId="{B77572BE-E994-4FD0-9999-8C263E73E342}" srcOrd="1" destOrd="0" presId="urn:microsoft.com/office/officeart/2005/8/layout/list1"/>
    <dgm:cxn modelId="{0BE996DE-15EF-4EE3-A2AB-494954D28C67}" type="presParOf" srcId="{CA83D252-9752-4DEB-A3F3-F9EFA04D6863}" destId="{93B7EA41-8E3C-4733-8166-71ED81F118CE}" srcOrd="9" destOrd="0" presId="urn:microsoft.com/office/officeart/2005/8/layout/list1"/>
    <dgm:cxn modelId="{A7964695-7505-448D-95DA-8F86EFC89220}" type="presParOf" srcId="{CA83D252-9752-4DEB-A3F3-F9EFA04D6863}" destId="{AB82FE8C-FE9A-4710-B5CD-D2E186AEEB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2282C-97FA-43B7-A3FF-AE2C36424C0E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9B98861-BCB6-4F9F-9314-0F2984FDE4C2}">
      <dgm:prSet/>
      <dgm:spPr/>
      <dgm:t>
        <a:bodyPr/>
        <a:lstStyle/>
        <a:p>
          <a:r>
            <a:rPr lang="it-IT" b="1" u="sng" dirty="0"/>
            <a:t>Minivolley</a:t>
          </a:r>
          <a:r>
            <a:rPr lang="it-IT" dirty="0"/>
            <a:t>            </a:t>
          </a:r>
        </a:p>
        <a:p>
          <a:r>
            <a:rPr lang="it-IT" dirty="0"/>
            <a:t>2013-2016 (+ 2017 dal compimento del 6° anno)</a:t>
          </a:r>
          <a:endParaRPr lang="en-US" dirty="0"/>
        </a:p>
      </dgm:t>
    </dgm:pt>
    <dgm:pt modelId="{6FE3E7AC-4952-4944-A4B0-11C1A948778F}" type="parTrans" cxnId="{0EA37CD8-4A59-422E-A509-43151145104D}">
      <dgm:prSet/>
      <dgm:spPr/>
      <dgm:t>
        <a:bodyPr/>
        <a:lstStyle/>
        <a:p>
          <a:endParaRPr lang="en-US"/>
        </a:p>
      </dgm:t>
    </dgm:pt>
    <dgm:pt modelId="{32427B56-EA81-41D5-91B5-507427F75E1D}" type="sibTrans" cxnId="{0EA37CD8-4A59-422E-A509-43151145104D}">
      <dgm:prSet/>
      <dgm:spPr/>
      <dgm:t>
        <a:bodyPr/>
        <a:lstStyle/>
        <a:p>
          <a:endParaRPr lang="en-US"/>
        </a:p>
      </dgm:t>
    </dgm:pt>
    <dgm:pt modelId="{F8621F4E-17F9-46EC-AE8F-33636A0FBDD7}">
      <dgm:prSet/>
      <dgm:spPr/>
      <dgm:t>
        <a:bodyPr/>
        <a:lstStyle/>
        <a:p>
          <a:r>
            <a:rPr lang="it-IT" b="1" u="sng" dirty="0"/>
            <a:t>U11</a:t>
          </a:r>
          <a:r>
            <a:rPr lang="it-IT" dirty="0"/>
            <a:t>		        </a:t>
          </a:r>
        </a:p>
        <a:p>
          <a:r>
            <a:rPr lang="it-IT" dirty="0"/>
            <a:t> 2012-2013 (+ fuori quota 2014)</a:t>
          </a:r>
          <a:endParaRPr lang="en-US" dirty="0"/>
        </a:p>
      </dgm:t>
    </dgm:pt>
    <dgm:pt modelId="{8CEC8B47-25BD-4A93-9067-FD5FA8563E2F}" type="parTrans" cxnId="{9AB0DD8E-258A-4410-BD70-D377E635ED9B}">
      <dgm:prSet/>
      <dgm:spPr/>
      <dgm:t>
        <a:bodyPr/>
        <a:lstStyle/>
        <a:p>
          <a:endParaRPr lang="en-US"/>
        </a:p>
      </dgm:t>
    </dgm:pt>
    <dgm:pt modelId="{C4312636-4A74-4081-BD58-CA10F199FAA9}" type="sibTrans" cxnId="{9AB0DD8E-258A-4410-BD70-D377E635ED9B}">
      <dgm:prSet/>
      <dgm:spPr/>
      <dgm:t>
        <a:bodyPr/>
        <a:lstStyle/>
        <a:p>
          <a:endParaRPr lang="en-US"/>
        </a:p>
      </dgm:t>
    </dgm:pt>
    <dgm:pt modelId="{D02C7689-EEC2-4362-8B7C-A22F1AA5DC7B}">
      <dgm:prSet/>
      <dgm:spPr/>
      <dgm:t>
        <a:bodyPr/>
        <a:lstStyle/>
        <a:p>
          <a:r>
            <a:rPr lang="it-IT" b="1" u="sng" dirty="0"/>
            <a:t>U12 </a:t>
          </a:r>
          <a:br>
            <a:rPr lang="it-IT" b="1" u="sng" dirty="0"/>
          </a:br>
          <a:r>
            <a:rPr lang="it-IT" dirty="0"/>
            <a:t>2011-2012 (+ fuori quota 2013)</a:t>
          </a:r>
          <a:endParaRPr lang="en-US" dirty="0"/>
        </a:p>
      </dgm:t>
    </dgm:pt>
    <dgm:pt modelId="{E7610461-D628-40C2-85CA-FDA5368C269A}" type="parTrans" cxnId="{6E94E1C0-8C9F-4B9E-9850-DB2D48BF5505}">
      <dgm:prSet/>
      <dgm:spPr/>
      <dgm:t>
        <a:bodyPr/>
        <a:lstStyle/>
        <a:p>
          <a:endParaRPr lang="en-US"/>
        </a:p>
      </dgm:t>
    </dgm:pt>
    <dgm:pt modelId="{6D9447CE-D734-4773-9CBD-AB225D44C9E0}" type="sibTrans" cxnId="{6E94E1C0-8C9F-4B9E-9850-DB2D48BF5505}">
      <dgm:prSet/>
      <dgm:spPr/>
      <dgm:t>
        <a:bodyPr/>
        <a:lstStyle/>
        <a:p>
          <a:endParaRPr lang="en-US"/>
        </a:p>
      </dgm:t>
    </dgm:pt>
    <dgm:pt modelId="{B3EC2B36-BAF7-4A9D-A891-580BCD12DF8C}">
      <dgm:prSet/>
      <dgm:spPr/>
      <dgm:t>
        <a:bodyPr/>
        <a:lstStyle/>
        <a:p>
          <a:r>
            <a:rPr lang="it-IT" b="1" dirty="0"/>
            <a:t>U14 </a:t>
          </a:r>
          <a:r>
            <a:rPr lang="it-IT" dirty="0"/>
            <a:t>               </a:t>
          </a:r>
        </a:p>
        <a:p>
          <a:r>
            <a:rPr lang="it-IT" dirty="0"/>
            <a:t>2009-2010 (+ fuori quota 2011)</a:t>
          </a:r>
          <a:endParaRPr lang="en-US" dirty="0"/>
        </a:p>
      </dgm:t>
    </dgm:pt>
    <dgm:pt modelId="{F730F60A-A852-48B6-B70D-BD5067F1DFB8}" type="parTrans" cxnId="{8ABFD434-58DA-421F-97BB-A9F7B8D90F0D}">
      <dgm:prSet/>
      <dgm:spPr/>
      <dgm:t>
        <a:bodyPr/>
        <a:lstStyle/>
        <a:p>
          <a:endParaRPr lang="it-IT"/>
        </a:p>
      </dgm:t>
    </dgm:pt>
    <dgm:pt modelId="{B73C9E5B-22F8-41E9-B438-E6A7031D3944}" type="sibTrans" cxnId="{8ABFD434-58DA-421F-97BB-A9F7B8D90F0D}">
      <dgm:prSet/>
      <dgm:spPr/>
      <dgm:t>
        <a:bodyPr/>
        <a:lstStyle/>
        <a:p>
          <a:endParaRPr lang="it-IT"/>
        </a:p>
      </dgm:t>
    </dgm:pt>
    <dgm:pt modelId="{D17DEA20-5737-4956-8468-C55B20023324}">
      <dgm:prSet/>
      <dgm:spPr/>
      <dgm:t>
        <a:bodyPr/>
        <a:lstStyle/>
        <a:p>
          <a:r>
            <a:rPr lang="en-US" b="1" dirty="0"/>
            <a:t>U13</a:t>
          </a:r>
          <a:br>
            <a:rPr lang="en-US" dirty="0"/>
          </a:br>
          <a:r>
            <a:rPr lang="en-US" dirty="0"/>
            <a:t>2010-2011 (+ fuori quota 2012)</a:t>
          </a:r>
        </a:p>
      </dgm:t>
    </dgm:pt>
    <dgm:pt modelId="{F5173E2D-B31E-4144-99AD-68FEE3D16A1F}" type="parTrans" cxnId="{DD4367A8-6FDC-438D-8807-6AE27887C971}">
      <dgm:prSet/>
      <dgm:spPr/>
      <dgm:t>
        <a:bodyPr/>
        <a:lstStyle/>
        <a:p>
          <a:endParaRPr lang="it-IT"/>
        </a:p>
      </dgm:t>
    </dgm:pt>
    <dgm:pt modelId="{F457671A-C3C7-4FF0-95D4-5968737CD31F}" type="sibTrans" cxnId="{DD4367A8-6FDC-438D-8807-6AE27887C971}">
      <dgm:prSet/>
      <dgm:spPr/>
      <dgm:t>
        <a:bodyPr/>
        <a:lstStyle/>
        <a:p>
          <a:endParaRPr lang="it-IT"/>
        </a:p>
      </dgm:t>
    </dgm:pt>
    <dgm:pt modelId="{C22318C8-F3C4-45AC-B21C-FACBE315F179}">
      <dgm:prSet/>
      <dgm:spPr/>
      <dgm:t>
        <a:bodyPr/>
        <a:lstStyle/>
        <a:p>
          <a:r>
            <a:rPr lang="it-IT" b="1" dirty="0"/>
            <a:t>U16</a:t>
          </a:r>
          <a:br>
            <a:rPr lang="it-IT" dirty="0"/>
          </a:br>
          <a:r>
            <a:rPr lang="it-IT" dirty="0"/>
            <a:t>2007-2008 (+fuori quota 2011)</a:t>
          </a:r>
          <a:endParaRPr lang="en-US" dirty="0"/>
        </a:p>
      </dgm:t>
    </dgm:pt>
    <dgm:pt modelId="{D1FDD0A2-24CB-4978-9DFE-EC7755A7ED05}" type="parTrans" cxnId="{7CDAFB1D-CE27-4AD5-A84B-DC390F5AA2B6}">
      <dgm:prSet/>
      <dgm:spPr/>
      <dgm:t>
        <a:bodyPr/>
        <a:lstStyle/>
        <a:p>
          <a:endParaRPr lang="it-IT"/>
        </a:p>
      </dgm:t>
    </dgm:pt>
    <dgm:pt modelId="{FB80D53E-8406-43C3-B5E1-7DCBC2EC7840}" type="sibTrans" cxnId="{7CDAFB1D-CE27-4AD5-A84B-DC390F5AA2B6}">
      <dgm:prSet/>
      <dgm:spPr/>
      <dgm:t>
        <a:bodyPr/>
        <a:lstStyle/>
        <a:p>
          <a:endParaRPr lang="it-IT"/>
        </a:p>
      </dgm:t>
    </dgm:pt>
    <dgm:pt modelId="{1F37EF80-4933-414B-B697-1D0253AD442D}">
      <dgm:prSet/>
      <dgm:spPr/>
      <dgm:t>
        <a:bodyPr/>
        <a:lstStyle/>
        <a:p>
          <a:r>
            <a:rPr lang="en-US" b="1" dirty="0"/>
            <a:t>U18</a:t>
          </a:r>
          <a:br>
            <a:rPr lang="en-US" dirty="0"/>
          </a:br>
          <a:r>
            <a:rPr lang="en-US" dirty="0"/>
            <a:t>2005-2006 (+ fuori quota 2010)</a:t>
          </a:r>
        </a:p>
      </dgm:t>
    </dgm:pt>
    <dgm:pt modelId="{EBCC9407-D03A-44E4-B8BF-EF36451DF98A}" type="parTrans" cxnId="{432F828F-45BA-41EB-9D77-3767206BA0D3}">
      <dgm:prSet/>
      <dgm:spPr/>
      <dgm:t>
        <a:bodyPr/>
        <a:lstStyle/>
        <a:p>
          <a:endParaRPr lang="it-IT"/>
        </a:p>
      </dgm:t>
    </dgm:pt>
    <dgm:pt modelId="{4834CEDF-BB6B-46F1-AF0C-CDD65D66FC1D}" type="sibTrans" cxnId="{432F828F-45BA-41EB-9D77-3767206BA0D3}">
      <dgm:prSet/>
      <dgm:spPr/>
      <dgm:t>
        <a:bodyPr/>
        <a:lstStyle/>
        <a:p>
          <a:endParaRPr lang="it-IT"/>
        </a:p>
      </dgm:t>
    </dgm:pt>
    <dgm:pt modelId="{5300FDEB-C40F-42AD-B694-5F711B4438BB}">
      <dgm:prSet/>
      <dgm:spPr/>
      <dgm:t>
        <a:bodyPr/>
        <a:lstStyle/>
        <a:p>
          <a:r>
            <a:rPr lang="en-US" b="1" dirty="0"/>
            <a:t>U20</a:t>
          </a:r>
          <a:br>
            <a:rPr lang="en-US" dirty="0"/>
          </a:br>
          <a:r>
            <a:rPr lang="en-US" dirty="0"/>
            <a:t>2003-2004 (+ fuori quota 2009)</a:t>
          </a:r>
        </a:p>
      </dgm:t>
    </dgm:pt>
    <dgm:pt modelId="{A3AD1BE6-AD68-48E9-BBAC-41F8EACBF834}" type="parTrans" cxnId="{1563E89F-AFDC-461F-8B89-093828C13D56}">
      <dgm:prSet/>
      <dgm:spPr/>
      <dgm:t>
        <a:bodyPr/>
        <a:lstStyle/>
        <a:p>
          <a:endParaRPr lang="it-IT"/>
        </a:p>
      </dgm:t>
    </dgm:pt>
    <dgm:pt modelId="{EDB3D895-2487-4E81-8A50-357C6CAD3CDC}" type="sibTrans" cxnId="{1563E89F-AFDC-461F-8B89-093828C13D56}">
      <dgm:prSet/>
      <dgm:spPr/>
      <dgm:t>
        <a:bodyPr/>
        <a:lstStyle/>
        <a:p>
          <a:endParaRPr lang="it-IT"/>
        </a:p>
      </dgm:t>
    </dgm:pt>
    <dgm:pt modelId="{3485D84D-0130-4F80-81A1-84ECDAFD7FDB}">
      <dgm:prSet/>
      <dgm:spPr/>
      <dgm:t>
        <a:bodyPr/>
        <a:lstStyle/>
        <a:p>
          <a:r>
            <a:rPr lang="en-US" b="1" dirty="0"/>
            <a:t>Libera Femminile </a:t>
          </a:r>
          <a:br>
            <a:rPr lang="en-US" dirty="0"/>
          </a:br>
          <a:r>
            <a:rPr lang="en-US" dirty="0"/>
            <a:t>2004 e precedenti (+ fuori quota 2009)</a:t>
          </a:r>
        </a:p>
      </dgm:t>
    </dgm:pt>
    <dgm:pt modelId="{258CF5E3-9170-4E2B-947D-1BF79201C0ED}" type="parTrans" cxnId="{78B1C1D7-A95F-4EF5-AA82-83EF7CB6306D}">
      <dgm:prSet/>
      <dgm:spPr/>
      <dgm:t>
        <a:bodyPr/>
        <a:lstStyle/>
        <a:p>
          <a:endParaRPr lang="it-IT"/>
        </a:p>
      </dgm:t>
    </dgm:pt>
    <dgm:pt modelId="{E1EA8901-4B1A-4389-A26C-AE9596317DBE}" type="sibTrans" cxnId="{78B1C1D7-A95F-4EF5-AA82-83EF7CB6306D}">
      <dgm:prSet/>
      <dgm:spPr/>
      <dgm:t>
        <a:bodyPr/>
        <a:lstStyle/>
        <a:p>
          <a:endParaRPr lang="it-IT"/>
        </a:p>
      </dgm:t>
    </dgm:pt>
    <dgm:pt modelId="{6CFA8418-7344-44CF-8A4A-5553415274CE}" type="pres">
      <dgm:prSet presAssocID="{0932282C-97FA-43B7-A3FF-AE2C36424C0E}" presName="vert0" presStyleCnt="0">
        <dgm:presLayoutVars>
          <dgm:dir/>
          <dgm:animOne val="branch"/>
          <dgm:animLvl val="lvl"/>
        </dgm:presLayoutVars>
      </dgm:prSet>
      <dgm:spPr/>
    </dgm:pt>
    <dgm:pt modelId="{0210D6BE-8712-4881-9F45-A7C502B5CF10}" type="pres">
      <dgm:prSet presAssocID="{E9B98861-BCB6-4F9F-9314-0F2984FDE4C2}" presName="thickLine" presStyleLbl="alignNode1" presStyleIdx="0" presStyleCnt="9"/>
      <dgm:spPr/>
    </dgm:pt>
    <dgm:pt modelId="{71ECAB4A-7ADF-4C0D-AB69-F83E80763BD1}" type="pres">
      <dgm:prSet presAssocID="{E9B98861-BCB6-4F9F-9314-0F2984FDE4C2}" presName="horz1" presStyleCnt="0"/>
      <dgm:spPr/>
    </dgm:pt>
    <dgm:pt modelId="{BAE5FC5E-47A1-481E-ABC7-FFC6BCC42824}" type="pres">
      <dgm:prSet presAssocID="{E9B98861-BCB6-4F9F-9314-0F2984FDE4C2}" presName="tx1" presStyleLbl="revTx" presStyleIdx="0" presStyleCnt="9"/>
      <dgm:spPr/>
    </dgm:pt>
    <dgm:pt modelId="{1221B2AC-64ED-4F76-AE00-9B211A560D36}" type="pres">
      <dgm:prSet presAssocID="{E9B98861-BCB6-4F9F-9314-0F2984FDE4C2}" presName="vert1" presStyleCnt="0"/>
      <dgm:spPr/>
    </dgm:pt>
    <dgm:pt modelId="{62DA61F6-B181-4C84-A383-37A9EFC81987}" type="pres">
      <dgm:prSet presAssocID="{F8621F4E-17F9-46EC-AE8F-33636A0FBDD7}" presName="thickLine" presStyleLbl="alignNode1" presStyleIdx="1" presStyleCnt="9"/>
      <dgm:spPr/>
    </dgm:pt>
    <dgm:pt modelId="{ABD72E12-9DD6-415F-898C-D38C5DC69C5A}" type="pres">
      <dgm:prSet presAssocID="{F8621F4E-17F9-46EC-AE8F-33636A0FBDD7}" presName="horz1" presStyleCnt="0"/>
      <dgm:spPr/>
    </dgm:pt>
    <dgm:pt modelId="{E2CA4C46-1D9B-4D22-9DCE-952AE17EABE0}" type="pres">
      <dgm:prSet presAssocID="{F8621F4E-17F9-46EC-AE8F-33636A0FBDD7}" presName="tx1" presStyleLbl="revTx" presStyleIdx="1" presStyleCnt="9"/>
      <dgm:spPr/>
    </dgm:pt>
    <dgm:pt modelId="{EFC4BA07-64A9-416E-BA82-E3B010EE49B3}" type="pres">
      <dgm:prSet presAssocID="{F8621F4E-17F9-46EC-AE8F-33636A0FBDD7}" presName="vert1" presStyleCnt="0"/>
      <dgm:spPr/>
    </dgm:pt>
    <dgm:pt modelId="{A66F4C4C-6B31-4EC6-90E8-AFFAA5F4CE80}" type="pres">
      <dgm:prSet presAssocID="{D02C7689-EEC2-4362-8B7C-A22F1AA5DC7B}" presName="thickLine" presStyleLbl="alignNode1" presStyleIdx="2" presStyleCnt="9"/>
      <dgm:spPr/>
    </dgm:pt>
    <dgm:pt modelId="{21F6D2EB-14B2-44E0-B78B-A58B8C9E69F6}" type="pres">
      <dgm:prSet presAssocID="{D02C7689-EEC2-4362-8B7C-A22F1AA5DC7B}" presName="horz1" presStyleCnt="0"/>
      <dgm:spPr/>
    </dgm:pt>
    <dgm:pt modelId="{584A865B-2B58-4748-ADE2-8EF9B9FCC7F6}" type="pres">
      <dgm:prSet presAssocID="{D02C7689-EEC2-4362-8B7C-A22F1AA5DC7B}" presName="tx1" presStyleLbl="revTx" presStyleIdx="2" presStyleCnt="9"/>
      <dgm:spPr/>
    </dgm:pt>
    <dgm:pt modelId="{E3DFA104-BFFC-4A3D-B139-DB640782B1DF}" type="pres">
      <dgm:prSet presAssocID="{D02C7689-EEC2-4362-8B7C-A22F1AA5DC7B}" presName="vert1" presStyleCnt="0"/>
      <dgm:spPr/>
    </dgm:pt>
    <dgm:pt modelId="{A8B0EFDD-F3C0-4D0E-88B8-6CCC339E53A6}" type="pres">
      <dgm:prSet presAssocID="{D17DEA20-5737-4956-8468-C55B20023324}" presName="thickLine" presStyleLbl="alignNode1" presStyleIdx="3" presStyleCnt="9"/>
      <dgm:spPr/>
    </dgm:pt>
    <dgm:pt modelId="{12CB4452-EDE9-4B0E-AD5A-84258BE81D22}" type="pres">
      <dgm:prSet presAssocID="{D17DEA20-5737-4956-8468-C55B20023324}" presName="horz1" presStyleCnt="0"/>
      <dgm:spPr/>
    </dgm:pt>
    <dgm:pt modelId="{A7344F6A-E5E5-45BB-A75A-4195F856ABE1}" type="pres">
      <dgm:prSet presAssocID="{D17DEA20-5737-4956-8468-C55B20023324}" presName="tx1" presStyleLbl="revTx" presStyleIdx="3" presStyleCnt="9"/>
      <dgm:spPr/>
    </dgm:pt>
    <dgm:pt modelId="{74EF2E6C-60AA-40B7-8D4D-7A4E118EAD85}" type="pres">
      <dgm:prSet presAssocID="{D17DEA20-5737-4956-8468-C55B20023324}" presName="vert1" presStyleCnt="0"/>
      <dgm:spPr/>
    </dgm:pt>
    <dgm:pt modelId="{0AC2360E-0E6C-4619-BB08-0501154D0241}" type="pres">
      <dgm:prSet presAssocID="{B3EC2B36-BAF7-4A9D-A891-580BCD12DF8C}" presName="thickLine" presStyleLbl="alignNode1" presStyleIdx="4" presStyleCnt="9"/>
      <dgm:spPr/>
    </dgm:pt>
    <dgm:pt modelId="{4D9D752B-92E2-402B-81F3-F146F13186FC}" type="pres">
      <dgm:prSet presAssocID="{B3EC2B36-BAF7-4A9D-A891-580BCD12DF8C}" presName="horz1" presStyleCnt="0"/>
      <dgm:spPr/>
    </dgm:pt>
    <dgm:pt modelId="{F64DA5A7-6180-43AD-91DC-474D601BD85C}" type="pres">
      <dgm:prSet presAssocID="{B3EC2B36-BAF7-4A9D-A891-580BCD12DF8C}" presName="tx1" presStyleLbl="revTx" presStyleIdx="4" presStyleCnt="9"/>
      <dgm:spPr/>
    </dgm:pt>
    <dgm:pt modelId="{3C4FB025-CD61-4D9C-AAB7-6CD6189B80A1}" type="pres">
      <dgm:prSet presAssocID="{B3EC2B36-BAF7-4A9D-A891-580BCD12DF8C}" presName="vert1" presStyleCnt="0"/>
      <dgm:spPr/>
    </dgm:pt>
    <dgm:pt modelId="{869D63BB-B684-43DD-90DC-254B45A272EA}" type="pres">
      <dgm:prSet presAssocID="{C22318C8-F3C4-45AC-B21C-FACBE315F179}" presName="thickLine" presStyleLbl="alignNode1" presStyleIdx="5" presStyleCnt="9"/>
      <dgm:spPr/>
    </dgm:pt>
    <dgm:pt modelId="{49AA8C0E-D2F2-4B3D-BE5B-9531923570CF}" type="pres">
      <dgm:prSet presAssocID="{C22318C8-F3C4-45AC-B21C-FACBE315F179}" presName="horz1" presStyleCnt="0"/>
      <dgm:spPr/>
    </dgm:pt>
    <dgm:pt modelId="{67366685-9602-4DBB-8E97-26599C847886}" type="pres">
      <dgm:prSet presAssocID="{C22318C8-F3C4-45AC-B21C-FACBE315F179}" presName="tx1" presStyleLbl="revTx" presStyleIdx="5" presStyleCnt="9"/>
      <dgm:spPr/>
    </dgm:pt>
    <dgm:pt modelId="{52BCF2A6-3D2C-4A1A-9F31-8AE0748A019D}" type="pres">
      <dgm:prSet presAssocID="{C22318C8-F3C4-45AC-B21C-FACBE315F179}" presName="vert1" presStyleCnt="0"/>
      <dgm:spPr/>
    </dgm:pt>
    <dgm:pt modelId="{1BCC5A9E-72EA-406B-AD2C-D978434E7996}" type="pres">
      <dgm:prSet presAssocID="{1F37EF80-4933-414B-B697-1D0253AD442D}" presName="thickLine" presStyleLbl="alignNode1" presStyleIdx="6" presStyleCnt="9"/>
      <dgm:spPr/>
    </dgm:pt>
    <dgm:pt modelId="{804B5126-C1FC-4E5A-AB14-F6DB35A5692A}" type="pres">
      <dgm:prSet presAssocID="{1F37EF80-4933-414B-B697-1D0253AD442D}" presName="horz1" presStyleCnt="0"/>
      <dgm:spPr/>
    </dgm:pt>
    <dgm:pt modelId="{3DCEAAA8-28CB-42AE-93BE-58A8B988FB5B}" type="pres">
      <dgm:prSet presAssocID="{1F37EF80-4933-414B-B697-1D0253AD442D}" presName="tx1" presStyleLbl="revTx" presStyleIdx="6" presStyleCnt="9"/>
      <dgm:spPr/>
    </dgm:pt>
    <dgm:pt modelId="{892BECEA-084B-4720-AA72-33866CF973E7}" type="pres">
      <dgm:prSet presAssocID="{1F37EF80-4933-414B-B697-1D0253AD442D}" presName="vert1" presStyleCnt="0"/>
      <dgm:spPr/>
    </dgm:pt>
    <dgm:pt modelId="{2CC88917-8361-4F05-9D3E-F2EE0ECEEA64}" type="pres">
      <dgm:prSet presAssocID="{5300FDEB-C40F-42AD-B694-5F711B4438BB}" presName="thickLine" presStyleLbl="alignNode1" presStyleIdx="7" presStyleCnt="9"/>
      <dgm:spPr/>
    </dgm:pt>
    <dgm:pt modelId="{FF9797B4-EA99-4142-9F6C-2248ADF88B63}" type="pres">
      <dgm:prSet presAssocID="{5300FDEB-C40F-42AD-B694-5F711B4438BB}" presName="horz1" presStyleCnt="0"/>
      <dgm:spPr/>
    </dgm:pt>
    <dgm:pt modelId="{1412BB47-CE3B-432F-B8C3-7D94D950A86F}" type="pres">
      <dgm:prSet presAssocID="{5300FDEB-C40F-42AD-B694-5F711B4438BB}" presName="tx1" presStyleLbl="revTx" presStyleIdx="7" presStyleCnt="9"/>
      <dgm:spPr/>
    </dgm:pt>
    <dgm:pt modelId="{131FE6DE-D806-4E96-9627-08F3D098AC69}" type="pres">
      <dgm:prSet presAssocID="{5300FDEB-C40F-42AD-B694-5F711B4438BB}" presName="vert1" presStyleCnt="0"/>
      <dgm:spPr/>
    </dgm:pt>
    <dgm:pt modelId="{4E80EC2C-5C37-4E64-9D85-53FD9F11DC4A}" type="pres">
      <dgm:prSet presAssocID="{3485D84D-0130-4F80-81A1-84ECDAFD7FDB}" presName="thickLine" presStyleLbl="alignNode1" presStyleIdx="8" presStyleCnt="9"/>
      <dgm:spPr/>
    </dgm:pt>
    <dgm:pt modelId="{154C27A2-D6FB-4E12-8536-6841D4EB2A38}" type="pres">
      <dgm:prSet presAssocID="{3485D84D-0130-4F80-81A1-84ECDAFD7FDB}" presName="horz1" presStyleCnt="0"/>
      <dgm:spPr/>
    </dgm:pt>
    <dgm:pt modelId="{F28EF2D7-F249-4EFA-8E01-41551C516675}" type="pres">
      <dgm:prSet presAssocID="{3485D84D-0130-4F80-81A1-84ECDAFD7FDB}" presName="tx1" presStyleLbl="revTx" presStyleIdx="8" presStyleCnt="9"/>
      <dgm:spPr/>
    </dgm:pt>
    <dgm:pt modelId="{954352D4-F717-4DB6-A7E7-01B6A60F045C}" type="pres">
      <dgm:prSet presAssocID="{3485D84D-0130-4F80-81A1-84ECDAFD7FDB}" presName="vert1" presStyleCnt="0"/>
      <dgm:spPr/>
    </dgm:pt>
  </dgm:ptLst>
  <dgm:cxnLst>
    <dgm:cxn modelId="{EEB1890F-D002-4275-9751-53C45BB3D937}" type="presOf" srcId="{D02C7689-EEC2-4362-8B7C-A22F1AA5DC7B}" destId="{584A865B-2B58-4748-ADE2-8EF9B9FCC7F6}" srcOrd="0" destOrd="0" presId="urn:microsoft.com/office/officeart/2008/layout/LinedList"/>
    <dgm:cxn modelId="{7CDAFB1D-CE27-4AD5-A84B-DC390F5AA2B6}" srcId="{0932282C-97FA-43B7-A3FF-AE2C36424C0E}" destId="{C22318C8-F3C4-45AC-B21C-FACBE315F179}" srcOrd="5" destOrd="0" parTransId="{D1FDD0A2-24CB-4978-9DFE-EC7755A7ED05}" sibTransId="{FB80D53E-8406-43C3-B5E1-7DCBC2EC7840}"/>
    <dgm:cxn modelId="{BFF9AE20-8F16-4E0F-B3E8-96D74A118102}" type="presOf" srcId="{E9B98861-BCB6-4F9F-9314-0F2984FDE4C2}" destId="{BAE5FC5E-47A1-481E-ABC7-FFC6BCC42824}" srcOrd="0" destOrd="0" presId="urn:microsoft.com/office/officeart/2008/layout/LinedList"/>
    <dgm:cxn modelId="{F494F12A-7B68-49B4-A8EE-3779E24F50E8}" type="presOf" srcId="{C22318C8-F3C4-45AC-B21C-FACBE315F179}" destId="{67366685-9602-4DBB-8E97-26599C847886}" srcOrd="0" destOrd="0" presId="urn:microsoft.com/office/officeart/2008/layout/LinedList"/>
    <dgm:cxn modelId="{8ABFD434-58DA-421F-97BB-A9F7B8D90F0D}" srcId="{0932282C-97FA-43B7-A3FF-AE2C36424C0E}" destId="{B3EC2B36-BAF7-4A9D-A891-580BCD12DF8C}" srcOrd="4" destOrd="0" parTransId="{F730F60A-A852-48B6-B70D-BD5067F1DFB8}" sibTransId="{B73C9E5B-22F8-41E9-B438-E6A7031D3944}"/>
    <dgm:cxn modelId="{30A01140-F581-4496-9FEB-76845C79AD3F}" type="presOf" srcId="{3485D84D-0130-4F80-81A1-84ECDAFD7FDB}" destId="{F28EF2D7-F249-4EFA-8E01-41551C516675}" srcOrd="0" destOrd="0" presId="urn:microsoft.com/office/officeart/2008/layout/LinedList"/>
    <dgm:cxn modelId="{B65C1463-87A0-44C1-8AB4-5A1CADBA0149}" type="presOf" srcId="{D17DEA20-5737-4956-8468-C55B20023324}" destId="{A7344F6A-E5E5-45BB-A75A-4195F856ABE1}" srcOrd="0" destOrd="0" presId="urn:microsoft.com/office/officeart/2008/layout/LinedList"/>
    <dgm:cxn modelId="{2CE1414C-D4BA-4DEB-8BFF-BA61CD5764E0}" type="presOf" srcId="{0932282C-97FA-43B7-A3FF-AE2C36424C0E}" destId="{6CFA8418-7344-44CF-8A4A-5553415274CE}" srcOrd="0" destOrd="0" presId="urn:microsoft.com/office/officeart/2008/layout/LinedList"/>
    <dgm:cxn modelId="{9AB0DD8E-258A-4410-BD70-D377E635ED9B}" srcId="{0932282C-97FA-43B7-A3FF-AE2C36424C0E}" destId="{F8621F4E-17F9-46EC-AE8F-33636A0FBDD7}" srcOrd="1" destOrd="0" parTransId="{8CEC8B47-25BD-4A93-9067-FD5FA8563E2F}" sibTransId="{C4312636-4A74-4081-BD58-CA10F199FAA9}"/>
    <dgm:cxn modelId="{432F828F-45BA-41EB-9D77-3767206BA0D3}" srcId="{0932282C-97FA-43B7-A3FF-AE2C36424C0E}" destId="{1F37EF80-4933-414B-B697-1D0253AD442D}" srcOrd="6" destOrd="0" parTransId="{EBCC9407-D03A-44E4-B8BF-EF36451DF98A}" sibTransId="{4834CEDF-BB6B-46F1-AF0C-CDD65D66FC1D}"/>
    <dgm:cxn modelId="{1563E89F-AFDC-461F-8B89-093828C13D56}" srcId="{0932282C-97FA-43B7-A3FF-AE2C36424C0E}" destId="{5300FDEB-C40F-42AD-B694-5F711B4438BB}" srcOrd="7" destOrd="0" parTransId="{A3AD1BE6-AD68-48E9-BBAC-41F8EACBF834}" sibTransId="{EDB3D895-2487-4E81-8A50-357C6CAD3CDC}"/>
    <dgm:cxn modelId="{DD4367A8-6FDC-438D-8807-6AE27887C971}" srcId="{0932282C-97FA-43B7-A3FF-AE2C36424C0E}" destId="{D17DEA20-5737-4956-8468-C55B20023324}" srcOrd="3" destOrd="0" parTransId="{F5173E2D-B31E-4144-99AD-68FEE3D16A1F}" sibTransId="{F457671A-C3C7-4FF0-95D4-5968737CD31F}"/>
    <dgm:cxn modelId="{04C065BD-7ED3-4BB4-92B7-4038EA5CBB99}" type="presOf" srcId="{F8621F4E-17F9-46EC-AE8F-33636A0FBDD7}" destId="{E2CA4C46-1D9B-4D22-9DCE-952AE17EABE0}" srcOrd="0" destOrd="0" presId="urn:microsoft.com/office/officeart/2008/layout/LinedList"/>
    <dgm:cxn modelId="{6E94E1C0-8C9F-4B9E-9850-DB2D48BF5505}" srcId="{0932282C-97FA-43B7-A3FF-AE2C36424C0E}" destId="{D02C7689-EEC2-4362-8B7C-A22F1AA5DC7B}" srcOrd="2" destOrd="0" parTransId="{E7610461-D628-40C2-85CA-FDA5368C269A}" sibTransId="{6D9447CE-D734-4773-9CBD-AB225D44C9E0}"/>
    <dgm:cxn modelId="{ACB86ED7-9E9D-4CDE-A563-942392EC2D17}" type="presOf" srcId="{5300FDEB-C40F-42AD-B694-5F711B4438BB}" destId="{1412BB47-CE3B-432F-B8C3-7D94D950A86F}" srcOrd="0" destOrd="0" presId="urn:microsoft.com/office/officeart/2008/layout/LinedList"/>
    <dgm:cxn modelId="{78B1C1D7-A95F-4EF5-AA82-83EF7CB6306D}" srcId="{0932282C-97FA-43B7-A3FF-AE2C36424C0E}" destId="{3485D84D-0130-4F80-81A1-84ECDAFD7FDB}" srcOrd="8" destOrd="0" parTransId="{258CF5E3-9170-4E2B-947D-1BF79201C0ED}" sibTransId="{E1EA8901-4B1A-4389-A26C-AE9596317DBE}"/>
    <dgm:cxn modelId="{0EA37CD8-4A59-422E-A509-43151145104D}" srcId="{0932282C-97FA-43B7-A3FF-AE2C36424C0E}" destId="{E9B98861-BCB6-4F9F-9314-0F2984FDE4C2}" srcOrd="0" destOrd="0" parTransId="{6FE3E7AC-4952-4944-A4B0-11C1A948778F}" sibTransId="{32427B56-EA81-41D5-91B5-507427F75E1D}"/>
    <dgm:cxn modelId="{299F4FDC-EF56-4068-A998-29F21DDF4267}" type="presOf" srcId="{1F37EF80-4933-414B-B697-1D0253AD442D}" destId="{3DCEAAA8-28CB-42AE-93BE-58A8B988FB5B}" srcOrd="0" destOrd="0" presId="urn:microsoft.com/office/officeart/2008/layout/LinedList"/>
    <dgm:cxn modelId="{F744EDFA-65A3-49F9-85DA-D7ED5743F1AD}" type="presOf" srcId="{B3EC2B36-BAF7-4A9D-A891-580BCD12DF8C}" destId="{F64DA5A7-6180-43AD-91DC-474D601BD85C}" srcOrd="0" destOrd="0" presId="urn:microsoft.com/office/officeart/2008/layout/LinedList"/>
    <dgm:cxn modelId="{A7ED3AE4-8972-45C7-A8CB-3B14B73012B6}" type="presParOf" srcId="{6CFA8418-7344-44CF-8A4A-5553415274CE}" destId="{0210D6BE-8712-4881-9F45-A7C502B5CF10}" srcOrd="0" destOrd="0" presId="urn:microsoft.com/office/officeart/2008/layout/LinedList"/>
    <dgm:cxn modelId="{F0E4BBC3-3495-4CA6-AE7A-2F696F7759CD}" type="presParOf" srcId="{6CFA8418-7344-44CF-8A4A-5553415274CE}" destId="{71ECAB4A-7ADF-4C0D-AB69-F83E80763BD1}" srcOrd="1" destOrd="0" presId="urn:microsoft.com/office/officeart/2008/layout/LinedList"/>
    <dgm:cxn modelId="{DE0736B4-F687-483D-91C7-E6B3CBF64BD7}" type="presParOf" srcId="{71ECAB4A-7ADF-4C0D-AB69-F83E80763BD1}" destId="{BAE5FC5E-47A1-481E-ABC7-FFC6BCC42824}" srcOrd="0" destOrd="0" presId="urn:microsoft.com/office/officeart/2008/layout/LinedList"/>
    <dgm:cxn modelId="{81CC1EA7-CF59-48FD-846F-A3F85775CB86}" type="presParOf" srcId="{71ECAB4A-7ADF-4C0D-AB69-F83E80763BD1}" destId="{1221B2AC-64ED-4F76-AE00-9B211A560D36}" srcOrd="1" destOrd="0" presId="urn:microsoft.com/office/officeart/2008/layout/LinedList"/>
    <dgm:cxn modelId="{1B06C3C9-FC5C-48D2-A2D6-F5966E808840}" type="presParOf" srcId="{6CFA8418-7344-44CF-8A4A-5553415274CE}" destId="{62DA61F6-B181-4C84-A383-37A9EFC81987}" srcOrd="2" destOrd="0" presId="urn:microsoft.com/office/officeart/2008/layout/LinedList"/>
    <dgm:cxn modelId="{81C2ADE7-65F2-4D94-8402-2C1C2D0D061B}" type="presParOf" srcId="{6CFA8418-7344-44CF-8A4A-5553415274CE}" destId="{ABD72E12-9DD6-415F-898C-D38C5DC69C5A}" srcOrd="3" destOrd="0" presId="urn:microsoft.com/office/officeart/2008/layout/LinedList"/>
    <dgm:cxn modelId="{6596BE12-8E40-43E2-AC81-2CEE639B3E08}" type="presParOf" srcId="{ABD72E12-9DD6-415F-898C-D38C5DC69C5A}" destId="{E2CA4C46-1D9B-4D22-9DCE-952AE17EABE0}" srcOrd="0" destOrd="0" presId="urn:microsoft.com/office/officeart/2008/layout/LinedList"/>
    <dgm:cxn modelId="{291DEF6A-E9AB-4AE1-8E54-07C6E39E4A18}" type="presParOf" srcId="{ABD72E12-9DD6-415F-898C-D38C5DC69C5A}" destId="{EFC4BA07-64A9-416E-BA82-E3B010EE49B3}" srcOrd="1" destOrd="0" presId="urn:microsoft.com/office/officeart/2008/layout/LinedList"/>
    <dgm:cxn modelId="{97E2BCD7-7D4D-4E5F-A169-C794FADC7615}" type="presParOf" srcId="{6CFA8418-7344-44CF-8A4A-5553415274CE}" destId="{A66F4C4C-6B31-4EC6-90E8-AFFAA5F4CE80}" srcOrd="4" destOrd="0" presId="urn:microsoft.com/office/officeart/2008/layout/LinedList"/>
    <dgm:cxn modelId="{423AB556-FB4E-460D-8FF9-433A4ABBC76C}" type="presParOf" srcId="{6CFA8418-7344-44CF-8A4A-5553415274CE}" destId="{21F6D2EB-14B2-44E0-B78B-A58B8C9E69F6}" srcOrd="5" destOrd="0" presId="urn:microsoft.com/office/officeart/2008/layout/LinedList"/>
    <dgm:cxn modelId="{71AF65B5-CC4A-430D-B56D-215DDD0A824B}" type="presParOf" srcId="{21F6D2EB-14B2-44E0-B78B-A58B8C9E69F6}" destId="{584A865B-2B58-4748-ADE2-8EF9B9FCC7F6}" srcOrd="0" destOrd="0" presId="urn:microsoft.com/office/officeart/2008/layout/LinedList"/>
    <dgm:cxn modelId="{F83CF677-C778-417D-AF7F-4022397C6D8D}" type="presParOf" srcId="{21F6D2EB-14B2-44E0-B78B-A58B8C9E69F6}" destId="{E3DFA104-BFFC-4A3D-B139-DB640782B1DF}" srcOrd="1" destOrd="0" presId="urn:microsoft.com/office/officeart/2008/layout/LinedList"/>
    <dgm:cxn modelId="{FE899073-0736-4D43-B47E-31327140C647}" type="presParOf" srcId="{6CFA8418-7344-44CF-8A4A-5553415274CE}" destId="{A8B0EFDD-F3C0-4D0E-88B8-6CCC339E53A6}" srcOrd="6" destOrd="0" presId="urn:microsoft.com/office/officeart/2008/layout/LinedList"/>
    <dgm:cxn modelId="{D5917648-A5FD-4EBC-B2C6-1F0388AB3DFA}" type="presParOf" srcId="{6CFA8418-7344-44CF-8A4A-5553415274CE}" destId="{12CB4452-EDE9-4B0E-AD5A-84258BE81D22}" srcOrd="7" destOrd="0" presId="urn:microsoft.com/office/officeart/2008/layout/LinedList"/>
    <dgm:cxn modelId="{645C8857-7207-4CD8-B4FE-FF28A3633035}" type="presParOf" srcId="{12CB4452-EDE9-4B0E-AD5A-84258BE81D22}" destId="{A7344F6A-E5E5-45BB-A75A-4195F856ABE1}" srcOrd="0" destOrd="0" presId="urn:microsoft.com/office/officeart/2008/layout/LinedList"/>
    <dgm:cxn modelId="{87C029AF-4E11-48E7-8E26-2FCB6094F862}" type="presParOf" srcId="{12CB4452-EDE9-4B0E-AD5A-84258BE81D22}" destId="{74EF2E6C-60AA-40B7-8D4D-7A4E118EAD85}" srcOrd="1" destOrd="0" presId="urn:microsoft.com/office/officeart/2008/layout/LinedList"/>
    <dgm:cxn modelId="{2A24B71F-2ADE-4E86-9252-8CA35378AD40}" type="presParOf" srcId="{6CFA8418-7344-44CF-8A4A-5553415274CE}" destId="{0AC2360E-0E6C-4619-BB08-0501154D0241}" srcOrd="8" destOrd="0" presId="urn:microsoft.com/office/officeart/2008/layout/LinedList"/>
    <dgm:cxn modelId="{8967B9CD-F1C8-4158-8530-A85420926953}" type="presParOf" srcId="{6CFA8418-7344-44CF-8A4A-5553415274CE}" destId="{4D9D752B-92E2-402B-81F3-F146F13186FC}" srcOrd="9" destOrd="0" presId="urn:microsoft.com/office/officeart/2008/layout/LinedList"/>
    <dgm:cxn modelId="{41FE7FB7-4365-40B3-B3C7-802F3039B905}" type="presParOf" srcId="{4D9D752B-92E2-402B-81F3-F146F13186FC}" destId="{F64DA5A7-6180-43AD-91DC-474D601BD85C}" srcOrd="0" destOrd="0" presId="urn:microsoft.com/office/officeart/2008/layout/LinedList"/>
    <dgm:cxn modelId="{0A411E6A-556D-4E7D-BCE4-01B4179FE73D}" type="presParOf" srcId="{4D9D752B-92E2-402B-81F3-F146F13186FC}" destId="{3C4FB025-CD61-4D9C-AAB7-6CD6189B80A1}" srcOrd="1" destOrd="0" presId="urn:microsoft.com/office/officeart/2008/layout/LinedList"/>
    <dgm:cxn modelId="{59552394-A9D9-410C-9760-74C8DA5590FD}" type="presParOf" srcId="{6CFA8418-7344-44CF-8A4A-5553415274CE}" destId="{869D63BB-B684-43DD-90DC-254B45A272EA}" srcOrd="10" destOrd="0" presId="urn:microsoft.com/office/officeart/2008/layout/LinedList"/>
    <dgm:cxn modelId="{E3434B04-5FF4-4A91-A93B-A105F147C98F}" type="presParOf" srcId="{6CFA8418-7344-44CF-8A4A-5553415274CE}" destId="{49AA8C0E-D2F2-4B3D-BE5B-9531923570CF}" srcOrd="11" destOrd="0" presId="urn:microsoft.com/office/officeart/2008/layout/LinedList"/>
    <dgm:cxn modelId="{792EDB58-8668-437D-992B-171B063A4892}" type="presParOf" srcId="{49AA8C0E-D2F2-4B3D-BE5B-9531923570CF}" destId="{67366685-9602-4DBB-8E97-26599C847886}" srcOrd="0" destOrd="0" presId="urn:microsoft.com/office/officeart/2008/layout/LinedList"/>
    <dgm:cxn modelId="{A4C1C411-A686-4229-BC3C-6DCB39582C9C}" type="presParOf" srcId="{49AA8C0E-D2F2-4B3D-BE5B-9531923570CF}" destId="{52BCF2A6-3D2C-4A1A-9F31-8AE0748A019D}" srcOrd="1" destOrd="0" presId="urn:microsoft.com/office/officeart/2008/layout/LinedList"/>
    <dgm:cxn modelId="{C852A442-9CBE-4841-A899-0EB85524F4CA}" type="presParOf" srcId="{6CFA8418-7344-44CF-8A4A-5553415274CE}" destId="{1BCC5A9E-72EA-406B-AD2C-D978434E7996}" srcOrd="12" destOrd="0" presId="urn:microsoft.com/office/officeart/2008/layout/LinedList"/>
    <dgm:cxn modelId="{880F4981-E428-4E0F-90E8-B79894D61419}" type="presParOf" srcId="{6CFA8418-7344-44CF-8A4A-5553415274CE}" destId="{804B5126-C1FC-4E5A-AB14-F6DB35A5692A}" srcOrd="13" destOrd="0" presId="urn:microsoft.com/office/officeart/2008/layout/LinedList"/>
    <dgm:cxn modelId="{3386BFA2-D4B5-4B4C-96C8-A6CC1EB310CD}" type="presParOf" srcId="{804B5126-C1FC-4E5A-AB14-F6DB35A5692A}" destId="{3DCEAAA8-28CB-42AE-93BE-58A8B988FB5B}" srcOrd="0" destOrd="0" presId="urn:microsoft.com/office/officeart/2008/layout/LinedList"/>
    <dgm:cxn modelId="{A4400787-6F4A-45DA-BA12-BFAD111443EA}" type="presParOf" srcId="{804B5126-C1FC-4E5A-AB14-F6DB35A5692A}" destId="{892BECEA-084B-4720-AA72-33866CF973E7}" srcOrd="1" destOrd="0" presId="urn:microsoft.com/office/officeart/2008/layout/LinedList"/>
    <dgm:cxn modelId="{A8A7D459-42B8-4C44-ACE2-CB041D8C5B38}" type="presParOf" srcId="{6CFA8418-7344-44CF-8A4A-5553415274CE}" destId="{2CC88917-8361-4F05-9D3E-F2EE0ECEEA64}" srcOrd="14" destOrd="0" presId="urn:microsoft.com/office/officeart/2008/layout/LinedList"/>
    <dgm:cxn modelId="{2C302CEF-0529-467F-8FA7-EC306087948A}" type="presParOf" srcId="{6CFA8418-7344-44CF-8A4A-5553415274CE}" destId="{FF9797B4-EA99-4142-9F6C-2248ADF88B63}" srcOrd="15" destOrd="0" presId="urn:microsoft.com/office/officeart/2008/layout/LinedList"/>
    <dgm:cxn modelId="{38BDA89E-0222-4C1C-A4EA-048F53F5483D}" type="presParOf" srcId="{FF9797B4-EA99-4142-9F6C-2248ADF88B63}" destId="{1412BB47-CE3B-432F-B8C3-7D94D950A86F}" srcOrd="0" destOrd="0" presId="urn:microsoft.com/office/officeart/2008/layout/LinedList"/>
    <dgm:cxn modelId="{A8B99896-554A-45E7-8D23-748D5860714C}" type="presParOf" srcId="{FF9797B4-EA99-4142-9F6C-2248ADF88B63}" destId="{131FE6DE-D806-4E96-9627-08F3D098AC69}" srcOrd="1" destOrd="0" presId="urn:microsoft.com/office/officeart/2008/layout/LinedList"/>
    <dgm:cxn modelId="{2CA80C35-F0FA-49A4-8284-A2D5930401A5}" type="presParOf" srcId="{6CFA8418-7344-44CF-8A4A-5553415274CE}" destId="{4E80EC2C-5C37-4E64-9D85-53FD9F11DC4A}" srcOrd="16" destOrd="0" presId="urn:microsoft.com/office/officeart/2008/layout/LinedList"/>
    <dgm:cxn modelId="{CC479050-ECDA-4E0D-ABD7-4D5092B67DE1}" type="presParOf" srcId="{6CFA8418-7344-44CF-8A4A-5553415274CE}" destId="{154C27A2-D6FB-4E12-8536-6841D4EB2A38}" srcOrd="17" destOrd="0" presId="urn:microsoft.com/office/officeart/2008/layout/LinedList"/>
    <dgm:cxn modelId="{507269D0-39A6-4650-A455-6992DDF01FC2}" type="presParOf" srcId="{154C27A2-D6FB-4E12-8536-6841D4EB2A38}" destId="{F28EF2D7-F249-4EFA-8E01-41551C516675}" srcOrd="0" destOrd="0" presId="urn:microsoft.com/office/officeart/2008/layout/LinedList"/>
    <dgm:cxn modelId="{F055D5DC-F3A8-4DD0-AFC4-B5EF8E60AFA3}" type="presParOf" srcId="{154C27A2-D6FB-4E12-8536-6841D4EB2A38}" destId="{954352D4-F717-4DB6-A7E7-01B6A60F04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DF028-01A4-4071-A1A6-FE4858C8E207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B37C38-A940-40E1-8F22-9450F1E86484}">
      <dgm:prSet custT="1"/>
      <dgm:spPr/>
      <dgm:t>
        <a:bodyPr/>
        <a:lstStyle/>
        <a:p>
          <a:r>
            <a:rPr lang="it-IT" sz="2000" u="sng" dirty="0">
              <a:latin typeface="Book Antiqua" panose="02040602050305030304" pitchFamily="18" charset="0"/>
            </a:rPr>
            <a:t>Limite geografico del Comitato zonale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F6BF426D-A41C-417C-B27C-075731A61B1B}" type="parTrans" cxnId="{E8990181-BB5C-4786-BB2F-1116F24D233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FB75440D-3CEF-4ED0-AF62-F410A783D626}" type="sibTrans" cxnId="{E8990181-BB5C-4786-BB2F-1116F24D233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565743E0-08D2-4007-AC84-CDF18C08144A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Decanato di Carate Brianza, Decanato di Lissone e paesi limitrofi (Casatenovo, Lomagna, Lesmo, Vedano al Lambro, Desio, Seregno, Meda, Cesano Maderno…)</a:t>
          </a:r>
          <a:endParaRPr lang="en-US" sz="1500" dirty="0">
            <a:latin typeface="Book Antiqua" panose="02040602050305030304" pitchFamily="18" charset="0"/>
          </a:endParaRPr>
        </a:p>
      </dgm:t>
    </dgm:pt>
    <dgm:pt modelId="{CCBCD362-C3B6-4876-B274-628E934E8F4C}" type="parTrans" cxnId="{7091E728-7230-43D8-86CA-BB6ECE0F461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E488705E-9FBF-4F8E-97B6-F96739835003}" type="sibTrans" cxnId="{7091E728-7230-43D8-86CA-BB6ECE0F461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5C3940B5-DEB5-48CC-89ED-68035813F64E}">
      <dgm:prSet custT="1"/>
      <dgm:spPr/>
      <dgm:t>
        <a:bodyPr/>
        <a:lstStyle/>
        <a:p>
          <a:r>
            <a:rPr lang="it-IT" sz="2000" u="sng" dirty="0">
              <a:latin typeface="Book Antiqua" panose="02040602050305030304" pitchFamily="18" charset="0"/>
            </a:rPr>
            <a:t>Giorni e orari di inizio partite</a:t>
          </a:r>
          <a:endParaRPr lang="en-US" sz="2000" dirty="0">
            <a:latin typeface="Book Antiqua" panose="02040602050305030304" pitchFamily="18" charset="0"/>
          </a:endParaRPr>
        </a:p>
      </dgm:t>
    </dgm:pt>
    <dgm:pt modelId="{A994A9C8-85C0-43C7-9968-A2F136E50B27}" type="parTrans" cxnId="{58E56C9F-7912-494B-90DE-E2237ED36CF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3B3DBC73-558A-4BCE-B1FB-6EBABC924E1E}" type="sibTrans" cxnId="{58E56C9F-7912-494B-90DE-E2237ED36CF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22BDCC8-1478-43EF-A6DB-5AE0EA9E5F9A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Minivolley domenica (eventi ogni due settimane) alle 15.30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03F1ECF8-CC9F-4C26-8A12-EF4039207D13}" type="parTrans" cxnId="{2C5A8077-1937-4EA1-9A99-EE917478FA8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B90C080E-C305-41A2-95DC-F18DC932DC23}" type="sibTrans" cxnId="{2C5A8077-1937-4EA1-9A99-EE917478FA8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085A8D01-A548-401A-9EB9-1E9BEA068A90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Le altre categorie 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40D26B57-1C63-4DBD-8C4C-F0E6AD62AE30}" type="parTrans" cxnId="{59D621FF-FA03-42AD-A4DF-A2808D3900B4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AC8998AB-2C74-460A-A2C1-4C602DF9060A}" type="sibTrans" cxnId="{59D621FF-FA03-42AD-A4DF-A2808D3900B4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832268A-A874-44AA-A966-ECCEAF32B7DF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dirty="0">
              <a:latin typeface="Book Antiqua" panose="02040602050305030304" pitchFamily="18" charset="0"/>
            </a:rPr>
            <a:t>Sabato dalle 16.00 alle 17.30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E4EAB0F0-515C-4DB1-AA07-0FE66DE965BF}" type="parTrans" cxnId="{DE7A6D89-7829-48E3-BAD7-8C85360AD2F6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06AFE9C3-C1A6-4997-8B42-877ED8BC8757}" type="sibTrans" cxnId="{DE7A6D89-7829-48E3-BAD7-8C85360AD2F6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A070C69-8A24-4A1E-B68A-082DECA1694E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dirty="0">
              <a:latin typeface="Book Antiqua" panose="02040602050305030304" pitchFamily="18" charset="0"/>
            </a:rPr>
            <a:t>Domenica dalle 15.00 alle 17.30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EAC089A8-29E9-4F84-9941-096EA563BFD4}" type="parTrans" cxnId="{A16CF77D-652C-468F-A7E4-7FFB0FDD7BF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292482B-C92A-4C8A-A301-07E5BF6C3511}" type="sibTrans" cxnId="{A16CF77D-652C-468F-A7E4-7FFB0FDD7BF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992A8EA5-6DE4-43C7-AD92-81112174CB52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it-IT" sz="1600" dirty="0">
              <a:latin typeface="Book Antiqua" panose="02040602050305030304" pitchFamily="18" charset="0"/>
            </a:rPr>
            <a:t>Recuperi infrasettimanali dalle 19.00 alle 20.00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8760FF98-20DB-4D62-9CB7-6A0704C2CD6E}" type="parTrans" cxnId="{5050F17F-269F-4FB9-AF6E-3992317EFBF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F300C6C-6CC1-4ECD-A2B9-56EE2F553A8C}" type="sibTrans" cxnId="{5050F17F-269F-4FB9-AF6E-3992317EFBF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F643B2E-E3A7-4168-8F7E-303187D1E68B}">
      <dgm:prSet custT="1"/>
      <dgm:spPr/>
      <dgm:t>
        <a:bodyPr/>
        <a:lstStyle/>
        <a:p>
          <a:r>
            <a:rPr lang="it-IT" sz="2000" u="sng" dirty="0">
              <a:latin typeface="Book Antiqua" panose="02040602050305030304" pitchFamily="18" charset="0"/>
            </a:rPr>
            <a:t>Minivolley</a:t>
          </a:r>
          <a:r>
            <a:rPr lang="it-IT" sz="1400" dirty="0">
              <a:latin typeface="Book Antiqua" panose="02040602050305030304" pitchFamily="18" charset="0"/>
            </a:rPr>
            <a:t> </a:t>
          </a:r>
          <a:endParaRPr lang="en-US" sz="1400" dirty="0">
            <a:latin typeface="Book Antiqua" panose="02040602050305030304" pitchFamily="18" charset="0"/>
          </a:endParaRPr>
        </a:p>
      </dgm:t>
    </dgm:pt>
    <dgm:pt modelId="{49AE3BF5-CC29-4C77-B471-5606CC1B5BEE}" type="parTrans" cxnId="{AF606B8D-E2C7-4E2A-8A29-8014CDD2C7B0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E134585-D59B-4E07-B771-AB89D60D2D5A}" type="sibTrans" cxnId="{AF606B8D-E2C7-4E2A-8A29-8014CDD2C7B0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FAD5786-CA23-46A1-81BF-3264DABADC3B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gestito dagli allenatori, con coordinamento di un membro della FeSTA  «</a:t>
          </a:r>
          <a:r>
            <a:rPr lang="it-IT" sz="1600" u="sng" dirty="0">
              <a:latin typeface="Book Antiqua" panose="02040602050305030304" pitchFamily="18" charset="0"/>
            </a:rPr>
            <a:t>istituzione del tavolo tecnico</a:t>
          </a:r>
          <a:r>
            <a:rPr lang="it-IT" sz="1600" dirty="0">
              <a:latin typeface="Book Antiqua" panose="02040602050305030304" pitchFamily="18" charset="0"/>
            </a:rPr>
            <a:t>»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5E6442D3-C992-44DF-ADD7-5F61E71D2AE4}" type="parTrans" cxnId="{272C0273-296B-4CDD-9DFE-C6795B6AAAA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FD9AC9E-3248-44BB-A390-B21D5B2BBE9D}" type="sibTrans" cxnId="{272C0273-296B-4CDD-9DFE-C6795B6AAAA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5503D31-FC99-49B2-9B16-D30340DF7730}">
      <dgm:prSet custT="1"/>
      <dgm:spPr/>
      <dgm:t>
        <a:bodyPr/>
        <a:lstStyle/>
        <a:p>
          <a:r>
            <a:rPr lang="it-IT" sz="1600" dirty="0">
              <a:latin typeface="Book Antiqua" panose="02040602050305030304" pitchFamily="18" charset="0"/>
            </a:rPr>
            <a:t>Ogni evento sarà preceduto da un’iscrizione sul gruppo di Whatsapp per organizzarsi al meglio</a:t>
          </a:r>
          <a:endParaRPr lang="en-US" sz="1600" dirty="0">
            <a:latin typeface="Book Antiqua" panose="02040602050305030304" pitchFamily="18" charset="0"/>
          </a:endParaRPr>
        </a:p>
      </dgm:t>
    </dgm:pt>
    <dgm:pt modelId="{0A8A7275-B7CA-40C8-8205-AAB0D3B1EC86}" type="parTrans" cxnId="{B6560C6C-3802-45C6-BFA3-1CD1C843E8F7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79523DE-6DD6-40F5-A241-20A5E684C56A}" type="sibTrans" cxnId="{B6560C6C-3802-45C6-BFA3-1CD1C843E8F7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6C25A171-1C81-4C28-869E-9ADCFFE8545C}">
      <dgm:prSet custT="1"/>
      <dgm:spPr/>
      <dgm:t>
        <a:bodyPr/>
        <a:lstStyle/>
        <a:p>
          <a:r>
            <a:rPr lang="en-US" sz="1600" dirty="0">
              <a:latin typeface="Book Antiqua" panose="02040602050305030304" pitchFamily="18" charset="0"/>
            </a:rPr>
            <a:t>Ci saranno anche appuntamenti con PGS Milano</a:t>
          </a:r>
        </a:p>
      </dgm:t>
    </dgm:pt>
    <dgm:pt modelId="{544D0C1B-F06A-4EC5-88AC-9AE1114A6158}" type="parTrans" cxnId="{88331A2A-8D5F-4489-8F2F-EAA8B699B5D0}">
      <dgm:prSet/>
      <dgm:spPr/>
      <dgm:t>
        <a:bodyPr/>
        <a:lstStyle/>
        <a:p>
          <a:endParaRPr lang="it-IT"/>
        </a:p>
      </dgm:t>
    </dgm:pt>
    <dgm:pt modelId="{4D3F9C36-0D88-4333-B1A7-A22F93EDC581}" type="sibTrans" cxnId="{88331A2A-8D5F-4489-8F2F-EAA8B699B5D0}">
      <dgm:prSet/>
      <dgm:spPr/>
      <dgm:t>
        <a:bodyPr/>
        <a:lstStyle/>
        <a:p>
          <a:endParaRPr lang="it-IT"/>
        </a:p>
      </dgm:t>
    </dgm:pt>
    <dgm:pt modelId="{CA83D252-9752-4DEB-A3F3-F9EFA04D6863}" type="pres">
      <dgm:prSet presAssocID="{A66DF028-01A4-4071-A1A6-FE4858C8E207}" presName="linear" presStyleCnt="0">
        <dgm:presLayoutVars>
          <dgm:dir/>
          <dgm:animLvl val="lvl"/>
          <dgm:resizeHandles val="exact"/>
        </dgm:presLayoutVars>
      </dgm:prSet>
      <dgm:spPr/>
    </dgm:pt>
    <dgm:pt modelId="{D5B5C60D-8C85-4257-946D-8783D937E55E}" type="pres">
      <dgm:prSet presAssocID="{92B37C38-A940-40E1-8F22-9450F1E86484}" presName="parentLin" presStyleCnt="0"/>
      <dgm:spPr/>
    </dgm:pt>
    <dgm:pt modelId="{BF6FE0ED-2A00-4823-910C-F090B62C8882}" type="pres">
      <dgm:prSet presAssocID="{92B37C38-A940-40E1-8F22-9450F1E86484}" presName="parentLeftMargin" presStyleLbl="node1" presStyleIdx="0" presStyleCnt="3"/>
      <dgm:spPr/>
    </dgm:pt>
    <dgm:pt modelId="{6E34FD1A-4017-4196-8B38-A4D1DBBF869E}" type="pres">
      <dgm:prSet presAssocID="{92B37C38-A940-40E1-8F22-9450F1E864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70BC89-79E1-4AC0-B257-032A8E0947BD}" type="pres">
      <dgm:prSet presAssocID="{92B37C38-A940-40E1-8F22-9450F1E86484}" presName="negativeSpace" presStyleCnt="0"/>
      <dgm:spPr/>
    </dgm:pt>
    <dgm:pt modelId="{33371A37-DB42-44F0-97F5-FB011171CBE7}" type="pres">
      <dgm:prSet presAssocID="{92B37C38-A940-40E1-8F22-9450F1E86484}" presName="childText" presStyleLbl="conFgAcc1" presStyleIdx="0" presStyleCnt="3">
        <dgm:presLayoutVars>
          <dgm:bulletEnabled val="1"/>
        </dgm:presLayoutVars>
      </dgm:prSet>
      <dgm:spPr/>
    </dgm:pt>
    <dgm:pt modelId="{7D656C13-8471-4299-BBA8-72420630D4DA}" type="pres">
      <dgm:prSet presAssocID="{FB75440D-3CEF-4ED0-AF62-F410A783D626}" presName="spaceBetweenRectangles" presStyleCnt="0"/>
      <dgm:spPr/>
    </dgm:pt>
    <dgm:pt modelId="{065660DA-3C11-44CE-B2CA-085B86CEED10}" type="pres">
      <dgm:prSet presAssocID="{5C3940B5-DEB5-48CC-89ED-68035813F64E}" presName="parentLin" presStyleCnt="0"/>
      <dgm:spPr/>
    </dgm:pt>
    <dgm:pt modelId="{B736D5AF-0A2C-4C86-BA14-D12277A40153}" type="pres">
      <dgm:prSet presAssocID="{5C3940B5-DEB5-48CC-89ED-68035813F64E}" presName="parentLeftMargin" presStyleLbl="node1" presStyleIdx="0" presStyleCnt="3"/>
      <dgm:spPr/>
    </dgm:pt>
    <dgm:pt modelId="{846FB9AE-4921-45BA-8FF9-FF23F70DAD45}" type="pres">
      <dgm:prSet presAssocID="{5C3940B5-DEB5-48CC-89ED-68035813F6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13178A-B3C4-4CF5-BF1B-0389F4181B34}" type="pres">
      <dgm:prSet presAssocID="{5C3940B5-DEB5-48CC-89ED-68035813F64E}" presName="negativeSpace" presStyleCnt="0"/>
      <dgm:spPr/>
    </dgm:pt>
    <dgm:pt modelId="{62C2A5D1-F0E5-4097-A6F8-154574DBCF51}" type="pres">
      <dgm:prSet presAssocID="{5C3940B5-DEB5-48CC-89ED-68035813F64E}" presName="childText" presStyleLbl="conFgAcc1" presStyleIdx="1" presStyleCnt="3">
        <dgm:presLayoutVars>
          <dgm:bulletEnabled val="1"/>
        </dgm:presLayoutVars>
      </dgm:prSet>
      <dgm:spPr/>
    </dgm:pt>
    <dgm:pt modelId="{0FC92333-ECBD-4D5E-9163-C02F2212E25C}" type="pres">
      <dgm:prSet presAssocID="{3B3DBC73-558A-4BCE-B1FB-6EBABC924E1E}" presName="spaceBetweenRectangles" presStyleCnt="0"/>
      <dgm:spPr/>
    </dgm:pt>
    <dgm:pt modelId="{4C2D2DBC-5448-4EE8-999F-649B2841E8CA}" type="pres">
      <dgm:prSet presAssocID="{DF643B2E-E3A7-4168-8F7E-303187D1E68B}" presName="parentLin" presStyleCnt="0"/>
      <dgm:spPr/>
    </dgm:pt>
    <dgm:pt modelId="{8D54BC83-B371-4450-B547-92F20D557919}" type="pres">
      <dgm:prSet presAssocID="{DF643B2E-E3A7-4168-8F7E-303187D1E68B}" presName="parentLeftMargin" presStyleLbl="node1" presStyleIdx="1" presStyleCnt="3"/>
      <dgm:spPr/>
    </dgm:pt>
    <dgm:pt modelId="{B77572BE-E994-4FD0-9999-8C263E73E342}" type="pres">
      <dgm:prSet presAssocID="{DF643B2E-E3A7-4168-8F7E-303187D1E68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3B7EA41-8E3C-4733-8166-71ED81F118CE}" type="pres">
      <dgm:prSet presAssocID="{DF643B2E-E3A7-4168-8F7E-303187D1E68B}" presName="negativeSpace" presStyleCnt="0"/>
      <dgm:spPr/>
    </dgm:pt>
    <dgm:pt modelId="{AB82FE8C-FE9A-4710-B5CD-D2E186AEEBAE}" type="pres">
      <dgm:prSet presAssocID="{DF643B2E-E3A7-4168-8F7E-303187D1E6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107903-2E6E-4AA2-98DA-9298EE27A4A9}" type="presOf" srcId="{DF643B2E-E3A7-4168-8F7E-303187D1E68B}" destId="{8D54BC83-B371-4450-B547-92F20D557919}" srcOrd="0" destOrd="0" presId="urn:microsoft.com/office/officeart/2005/8/layout/list1"/>
    <dgm:cxn modelId="{7091E728-7230-43D8-86CA-BB6ECE0F461D}" srcId="{92B37C38-A940-40E1-8F22-9450F1E86484}" destId="{565743E0-08D2-4007-AC84-CDF18C08144A}" srcOrd="0" destOrd="0" parTransId="{CCBCD362-C3B6-4876-B274-628E934E8F4C}" sibTransId="{E488705E-9FBF-4F8E-97B6-F96739835003}"/>
    <dgm:cxn modelId="{88331A2A-8D5F-4489-8F2F-EAA8B699B5D0}" srcId="{DF643B2E-E3A7-4168-8F7E-303187D1E68B}" destId="{6C25A171-1C81-4C28-869E-9ADCFFE8545C}" srcOrd="2" destOrd="0" parTransId="{544D0C1B-F06A-4EC5-88AC-9AE1114A6158}" sibTransId="{4D3F9C36-0D88-4333-B1A7-A22F93EDC581}"/>
    <dgm:cxn modelId="{B6560C6C-3802-45C6-BFA3-1CD1C843E8F7}" srcId="{DF643B2E-E3A7-4168-8F7E-303187D1E68B}" destId="{85503D31-FC99-49B2-9B16-D30340DF7730}" srcOrd="1" destOrd="0" parTransId="{0A8A7275-B7CA-40C8-8205-AAB0D3B1EC86}" sibTransId="{879523DE-6DD6-40F5-A241-20A5E684C56A}"/>
    <dgm:cxn modelId="{272C0273-296B-4CDD-9DFE-C6795B6AAAAD}" srcId="{DF643B2E-E3A7-4168-8F7E-303187D1E68B}" destId="{DFAD5786-CA23-46A1-81BF-3264DABADC3B}" srcOrd="0" destOrd="0" parTransId="{5E6442D3-C992-44DF-ADD7-5F61E71D2AE4}" sibTransId="{2FD9AC9E-3248-44BB-A390-B21D5B2BBE9D}"/>
    <dgm:cxn modelId="{C6020476-75C9-453B-A2CB-BAE5C77A8C05}" type="presOf" srcId="{7A070C69-8A24-4A1E-B68A-082DECA1694E}" destId="{62C2A5D1-F0E5-4097-A6F8-154574DBCF51}" srcOrd="0" destOrd="3" presId="urn:microsoft.com/office/officeart/2005/8/layout/list1"/>
    <dgm:cxn modelId="{2C5A8077-1937-4EA1-9A99-EE917478FA8B}" srcId="{5C3940B5-DEB5-48CC-89ED-68035813F64E}" destId="{422BDCC8-1478-43EF-A6DB-5AE0EA9E5F9A}" srcOrd="0" destOrd="0" parTransId="{03F1ECF8-CC9F-4C26-8A12-EF4039207D13}" sibTransId="{B90C080E-C305-41A2-95DC-F18DC932DC23}"/>
    <dgm:cxn modelId="{A16CF77D-652C-468F-A7E4-7FFB0FDD7BFC}" srcId="{085A8D01-A548-401A-9EB9-1E9BEA068A90}" destId="{7A070C69-8A24-4A1E-B68A-082DECA1694E}" srcOrd="1" destOrd="0" parTransId="{EAC089A8-29E9-4F84-9941-096EA563BFD4}" sibTransId="{4292482B-C92A-4C8A-A301-07E5BF6C3511}"/>
    <dgm:cxn modelId="{92CB157F-42B3-4EA4-9D57-459D90E8C4C7}" type="presOf" srcId="{992A8EA5-6DE4-43C7-AD92-81112174CB52}" destId="{62C2A5D1-F0E5-4097-A6F8-154574DBCF51}" srcOrd="0" destOrd="4" presId="urn:microsoft.com/office/officeart/2005/8/layout/list1"/>
    <dgm:cxn modelId="{5050F17F-269F-4FB9-AF6E-3992317EFBFE}" srcId="{085A8D01-A548-401A-9EB9-1E9BEA068A90}" destId="{992A8EA5-6DE4-43C7-AD92-81112174CB52}" srcOrd="2" destOrd="0" parTransId="{8760FF98-20DB-4D62-9CB7-6A0704C2CD6E}" sibTransId="{DF300C6C-6CC1-4ECD-A2B9-56EE2F553A8C}"/>
    <dgm:cxn modelId="{0C677080-7D8B-47F7-B3F9-586BFBDF9807}" type="presOf" srcId="{422BDCC8-1478-43EF-A6DB-5AE0EA9E5F9A}" destId="{62C2A5D1-F0E5-4097-A6F8-154574DBCF51}" srcOrd="0" destOrd="0" presId="urn:microsoft.com/office/officeart/2005/8/layout/list1"/>
    <dgm:cxn modelId="{E8990181-BB5C-4786-BB2F-1116F24D233B}" srcId="{A66DF028-01A4-4071-A1A6-FE4858C8E207}" destId="{92B37C38-A940-40E1-8F22-9450F1E86484}" srcOrd="0" destOrd="0" parTransId="{F6BF426D-A41C-417C-B27C-075731A61B1B}" sibTransId="{FB75440D-3CEF-4ED0-AF62-F410A783D626}"/>
    <dgm:cxn modelId="{64D06885-522E-4E39-B088-B7C5F254840F}" type="presOf" srcId="{7832268A-A874-44AA-A966-ECCEAF32B7DF}" destId="{62C2A5D1-F0E5-4097-A6F8-154574DBCF51}" srcOrd="0" destOrd="2" presId="urn:microsoft.com/office/officeart/2005/8/layout/list1"/>
    <dgm:cxn modelId="{C36F2787-2FED-4F4A-A542-3960DEADB2A7}" type="presOf" srcId="{5C3940B5-DEB5-48CC-89ED-68035813F64E}" destId="{846FB9AE-4921-45BA-8FF9-FF23F70DAD45}" srcOrd="1" destOrd="0" presId="urn:microsoft.com/office/officeart/2005/8/layout/list1"/>
    <dgm:cxn modelId="{DE7A6D89-7829-48E3-BAD7-8C85360AD2F6}" srcId="{085A8D01-A548-401A-9EB9-1E9BEA068A90}" destId="{7832268A-A874-44AA-A966-ECCEAF32B7DF}" srcOrd="0" destOrd="0" parTransId="{E4EAB0F0-515C-4DB1-AA07-0FE66DE965BF}" sibTransId="{06AFE9C3-C1A6-4997-8B42-877ED8BC8757}"/>
    <dgm:cxn modelId="{AF606B8D-E2C7-4E2A-8A29-8014CDD2C7B0}" srcId="{A66DF028-01A4-4071-A1A6-FE4858C8E207}" destId="{DF643B2E-E3A7-4168-8F7E-303187D1E68B}" srcOrd="2" destOrd="0" parTransId="{49AE3BF5-CC29-4C77-B471-5606CC1B5BEE}" sibTransId="{4E134585-D59B-4E07-B771-AB89D60D2D5A}"/>
    <dgm:cxn modelId="{58E56C9F-7912-494B-90DE-E2237ED36CF9}" srcId="{A66DF028-01A4-4071-A1A6-FE4858C8E207}" destId="{5C3940B5-DEB5-48CC-89ED-68035813F64E}" srcOrd="1" destOrd="0" parTransId="{A994A9C8-85C0-43C7-9968-A2F136E50B27}" sibTransId="{3B3DBC73-558A-4BCE-B1FB-6EBABC924E1E}"/>
    <dgm:cxn modelId="{1923B6A2-C6D5-48B5-8A7A-4AA17CBA5590}" type="presOf" srcId="{5C3940B5-DEB5-48CC-89ED-68035813F64E}" destId="{B736D5AF-0A2C-4C86-BA14-D12277A40153}" srcOrd="0" destOrd="0" presId="urn:microsoft.com/office/officeart/2005/8/layout/list1"/>
    <dgm:cxn modelId="{C477E7A2-D8F9-4F48-9DC6-3D0F28F990C7}" type="presOf" srcId="{085A8D01-A548-401A-9EB9-1E9BEA068A90}" destId="{62C2A5D1-F0E5-4097-A6F8-154574DBCF51}" srcOrd="0" destOrd="1" presId="urn:microsoft.com/office/officeart/2005/8/layout/list1"/>
    <dgm:cxn modelId="{A5DA6FB3-891B-43E6-80C3-5A5F2B1A9827}" type="presOf" srcId="{92B37C38-A940-40E1-8F22-9450F1E86484}" destId="{6E34FD1A-4017-4196-8B38-A4D1DBBF869E}" srcOrd="1" destOrd="0" presId="urn:microsoft.com/office/officeart/2005/8/layout/list1"/>
    <dgm:cxn modelId="{B052BBBB-6A0F-4134-897D-654A4A530E4A}" type="presOf" srcId="{DFAD5786-CA23-46A1-81BF-3264DABADC3B}" destId="{AB82FE8C-FE9A-4710-B5CD-D2E186AEEBAE}" srcOrd="0" destOrd="0" presId="urn:microsoft.com/office/officeart/2005/8/layout/list1"/>
    <dgm:cxn modelId="{1CA8BCC9-6BBC-452D-9D13-296A5AD987B3}" type="presOf" srcId="{565743E0-08D2-4007-AC84-CDF18C08144A}" destId="{33371A37-DB42-44F0-97F5-FB011171CBE7}" srcOrd="0" destOrd="0" presId="urn:microsoft.com/office/officeart/2005/8/layout/list1"/>
    <dgm:cxn modelId="{358DB3E4-70E0-488C-93FE-79108F9E6A9A}" type="presOf" srcId="{DF643B2E-E3A7-4168-8F7E-303187D1E68B}" destId="{B77572BE-E994-4FD0-9999-8C263E73E342}" srcOrd="1" destOrd="0" presId="urn:microsoft.com/office/officeart/2005/8/layout/list1"/>
    <dgm:cxn modelId="{D1DDBBE4-884C-4D9B-9034-C4F8BDA691EE}" type="presOf" srcId="{85503D31-FC99-49B2-9B16-D30340DF7730}" destId="{AB82FE8C-FE9A-4710-B5CD-D2E186AEEBAE}" srcOrd="0" destOrd="1" presId="urn:microsoft.com/office/officeart/2005/8/layout/list1"/>
    <dgm:cxn modelId="{FEF4CBF3-1631-494A-AF98-E2C880387973}" type="presOf" srcId="{92B37C38-A940-40E1-8F22-9450F1E86484}" destId="{BF6FE0ED-2A00-4823-910C-F090B62C8882}" srcOrd="0" destOrd="0" presId="urn:microsoft.com/office/officeart/2005/8/layout/list1"/>
    <dgm:cxn modelId="{BBCAB7FD-9B1C-4705-8C97-C66BDB3E6D78}" type="presOf" srcId="{A66DF028-01A4-4071-A1A6-FE4858C8E207}" destId="{CA83D252-9752-4DEB-A3F3-F9EFA04D6863}" srcOrd="0" destOrd="0" presId="urn:microsoft.com/office/officeart/2005/8/layout/list1"/>
    <dgm:cxn modelId="{9460E3FE-0413-4CC8-93DD-9C3B1165D80D}" type="presOf" srcId="{6C25A171-1C81-4C28-869E-9ADCFFE8545C}" destId="{AB82FE8C-FE9A-4710-B5CD-D2E186AEEBAE}" srcOrd="0" destOrd="2" presId="urn:microsoft.com/office/officeart/2005/8/layout/list1"/>
    <dgm:cxn modelId="{59D621FF-FA03-42AD-A4DF-A2808D3900B4}" srcId="{5C3940B5-DEB5-48CC-89ED-68035813F64E}" destId="{085A8D01-A548-401A-9EB9-1E9BEA068A90}" srcOrd="1" destOrd="0" parTransId="{40D26B57-1C63-4DBD-8C4C-F0E6AD62AE30}" sibTransId="{AC8998AB-2C74-460A-A2C1-4C602DF9060A}"/>
    <dgm:cxn modelId="{BFD7A11C-C6D3-45A7-A843-286D482BDE1C}" type="presParOf" srcId="{CA83D252-9752-4DEB-A3F3-F9EFA04D6863}" destId="{D5B5C60D-8C85-4257-946D-8783D937E55E}" srcOrd="0" destOrd="0" presId="urn:microsoft.com/office/officeart/2005/8/layout/list1"/>
    <dgm:cxn modelId="{56EB0576-E596-499C-9D9A-2A574BCF8F13}" type="presParOf" srcId="{D5B5C60D-8C85-4257-946D-8783D937E55E}" destId="{BF6FE0ED-2A00-4823-910C-F090B62C8882}" srcOrd="0" destOrd="0" presId="urn:microsoft.com/office/officeart/2005/8/layout/list1"/>
    <dgm:cxn modelId="{110B93C7-0FC4-4C8A-9F3B-795FC71E97EF}" type="presParOf" srcId="{D5B5C60D-8C85-4257-946D-8783D937E55E}" destId="{6E34FD1A-4017-4196-8B38-A4D1DBBF869E}" srcOrd="1" destOrd="0" presId="urn:microsoft.com/office/officeart/2005/8/layout/list1"/>
    <dgm:cxn modelId="{84E7B0E8-A999-4D82-9A6A-3170DB3AC80D}" type="presParOf" srcId="{CA83D252-9752-4DEB-A3F3-F9EFA04D6863}" destId="{DD70BC89-79E1-4AC0-B257-032A8E0947BD}" srcOrd="1" destOrd="0" presId="urn:microsoft.com/office/officeart/2005/8/layout/list1"/>
    <dgm:cxn modelId="{67E8648F-2406-49E1-ADB3-AC6BFB7992AA}" type="presParOf" srcId="{CA83D252-9752-4DEB-A3F3-F9EFA04D6863}" destId="{33371A37-DB42-44F0-97F5-FB011171CBE7}" srcOrd="2" destOrd="0" presId="urn:microsoft.com/office/officeart/2005/8/layout/list1"/>
    <dgm:cxn modelId="{024DF2E3-E39E-44E4-9DA9-3D8C6DBCCEDE}" type="presParOf" srcId="{CA83D252-9752-4DEB-A3F3-F9EFA04D6863}" destId="{7D656C13-8471-4299-BBA8-72420630D4DA}" srcOrd="3" destOrd="0" presId="urn:microsoft.com/office/officeart/2005/8/layout/list1"/>
    <dgm:cxn modelId="{6F9947B7-77BF-4078-8B69-6F7987191C9F}" type="presParOf" srcId="{CA83D252-9752-4DEB-A3F3-F9EFA04D6863}" destId="{065660DA-3C11-44CE-B2CA-085B86CEED10}" srcOrd="4" destOrd="0" presId="urn:microsoft.com/office/officeart/2005/8/layout/list1"/>
    <dgm:cxn modelId="{F6050AFF-59B1-4A9E-9FC4-6AF3C08AB409}" type="presParOf" srcId="{065660DA-3C11-44CE-B2CA-085B86CEED10}" destId="{B736D5AF-0A2C-4C86-BA14-D12277A40153}" srcOrd="0" destOrd="0" presId="urn:microsoft.com/office/officeart/2005/8/layout/list1"/>
    <dgm:cxn modelId="{7127B693-B4B8-47E3-A67F-A3F145BA224E}" type="presParOf" srcId="{065660DA-3C11-44CE-B2CA-085B86CEED10}" destId="{846FB9AE-4921-45BA-8FF9-FF23F70DAD45}" srcOrd="1" destOrd="0" presId="urn:microsoft.com/office/officeart/2005/8/layout/list1"/>
    <dgm:cxn modelId="{B9EA4850-40AD-4522-81E7-11998B534927}" type="presParOf" srcId="{CA83D252-9752-4DEB-A3F3-F9EFA04D6863}" destId="{1413178A-B3C4-4CF5-BF1B-0389F4181B34}" srcOrd="5" destOrd="0" presId="urn:microsoft.com/office/officeart/2005/8/layout/list1"/>
    <dgm:cxn modelId="{D14A51F3-9144-4D59-AC43-7E65850F38D4}" type="presParOf" srcId="{CA83D252-9752-4DEB-A3F3-F9EFA04D6863}" destId="{62C2A5D1-F0E5-4097-A6F8-154574DBCF51}" srcOrd="6" destOrd="0" presId="urn:microsoft.com/office/officeart/2005/8/layout/list1"/>
    <dgm:cxn modelId="{429DC21E-A1A9-4EA8-95E2-168031EBFABD}" type="presParOf" srcId="{CA83D252-9752-4DEB-A3F3-F9EFA04D6863}" destId="{0FC92333-ECBD-4D5E-9163-C02F2212E25C}" srcOrd="7" destOrd="0" presId="urn:microsoft.com/office/officeart/2005/8/layout/list1"/>
    <dgm:cxn modelId="{7669914A-05A3-44CE-A5AC-BCE0E68FC52A}" type="presParOf" srcId="{CA83D252-9752-4DEB-A3F3-F9EFA04D6863}" destId="{4C2D2DBC-5448-4EE8-999F-649B2841E8CA}" srcOrd="8" destOrd="0" presId="urn:microsoft.com/office/officeart/2005/8/layout/list1"/>
    <dgm:cxn modelId="{1242DD08-1DF1-4152-938F-15E4637A839F}" type="presParOf" srcId="{4C2D2DBC-5448-4EE8-999F-649B2841E8CA}" destId="{8D54BC83-B371-4450-B547-92F20D557919}" srcOrd="0" destOrd="0" presId="urn:microsoft.com/office/officeart/2005/8/layout/list1"/>
    <dgm:cxn modelId="{7399233F-AF68-4555-A34F-1BC53BC77BCB}" type="presParOf" srcId="{4C2D2DBC-5448-4EE8-999F-649B2841E8CA}" destId="{B77572BE-E994-4FD0-9999-8C263E73E342}" srcOrd="1" destOrd="0" presId="urn:microsoft.com/office/officeart/2005/8/layout/list1"/>
    <dgm:cxn modelId="{0BE996DE-15EF-4EE3-A2AB-494954D28C67}" type="presParOf" srcId="{CA83D252-9752-4DEB-A3F3-F9EFA04D6863}" destId="{93B7EA41-8E3C-4733-8166-71ED81F118CE}" srcOrd="9" destOrd="0" presId="urn:microsoft.com/office/officeart/2005/8/layout/list1"/>
    <dgm:cxn modelId="{A7964695-7505-448D-95DA-8F86EFC89220}" type="presParOf" srcId="{CA83D252-9752-4DEB-A3F3-F9EFA04D6863}" destId="{AB82FE8C-FE9A-4710-B5CD-D2E186AEEB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7599C-D47A-4384-86B7-389B618D2F6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1E3AF7-8901-46B2-9432-2E0B2CFF7F4C}">
      <dgm:prSet/>
      <dgm:spPr/>
      <dgm:t>
        <a:bodyPr/>
        <a:lstStyle/>
        <a:p>
          <a:pPr algn="ctr"/>
          <a:r>
            <a:rPr lang="it-IT" b="1" dirty="0">
              <a:solidFill>
                <a:schemeClr val="accent2"/>
              </a:solidFill>
            </a:rPr>
            <a:t>settembre </a:t>
          </a:r>
        </a:p>
        <a:p>
          <a:pPr algn="ctr"/>
          <a:r>
            <a:rPr lang="it-IT" dirty="0"/>
            <a:t>chiusura iscrizioni squadre</a:t>
          </a:r>
          <a:endParaRPr lang="en-US" dirty="0"/>
        </a:p>
      </dgm:t>
    </dgm:pt>
    <dgm:pt modelId="{4E78E368-1541-41E2-8FC4-7E0EB4A68E8A}" type="parTrans" cxnId="{ABE9173D-4D31-46AA-A4B6-D7564A0F4CDE}">
      <dgm:prSet/>
      <dgm:spPr/>
      <dgm:t>
        <a:bodyPr/>
        <a:lstStyle/>
        <a:p>
          <a:endParaRPr lang="en-US"/>
        </a:p>
      </dgm:t>
    </dgm:pt>
    <dgm:pt modelId="{F37B91F9-BCEE-49D9-B749-0CE9E2B68AFC}" type="sibTrans" cxnId="{ABE9173D-4D31-46AA-A4B6-D7564A0F4CDE}">
      <dgm:prSet phldrT="1"/>
      <dgm:spPr/>
      <dgm:t>
        <a:bodyPr/>
        <a:lstStyle/>
        <a:p>
          <a:r>
            <a:rPr lang="en-US" dirty="0"/>
            <a:t>26</a:t>
          </a:r>
        </a:p>
      </dgm:t>
    </dgm:pt>
    <dgm:pt modelId="{63EA0131-10A0-46F4-B333-5C0BA2069D66}">
      <dgm:prSet/>
      <dgm:spPr/>
      <dgm:t>
        <a:bodyPr/>
        <a:lstStyle/>
        <a:p>
          <a:pPr algn="ctr"/>
          <a:r>
            <a:rPr lang="it-IT" b="1" dirty="0">
              <a:solidFill>
                <a:schemeClr val="accent4"/>
              </a:solidFill>
            </a:rPr>
            <a:t>ottobre</a:t>
          </a:r>
          <a:r>
            <a:rPr lang="it-IT" dirty="0"/>
            <a:t> </a:t>
          </a:r>
        </a:p>
        <a:p>
          <a:pPr algn="ctr"/>
          <a:r>
            <a:rPr lang="it-IT" dirty="0"/>
            <a:t>prima giornata di minivolley e </a:t>
          </a:r>
          <a:r>
            <a:rPr lang="it-IT" dirty="0" err="1"/>
            <a:t>minicalcio</a:t>
          </a:r>
          <a:r>
            <a:rPr lang="it-IT" dirty="0"/>
            <a:t> in contemporanea</a:t>
          </a:r>
          <a:endParaRPr lang="en-US" dirty="0"/>
        </a:p>
      </dgm:t>
    </dgm:pt>
    <dgm:pt modelId="{41B0D3E6-67B7-4509-AF10-9F871A5C823D}" type="parTrans" cxnId="{A2B458BE-8204-40D5-99BC-8C8951089CAC}">
      <dgm:prSet/>
      <dgm:spPr/>
      <dgm:t>
        <a:bodyPr/>
        <a:lstStyle/>
        <a:p>
          <a:endParaRPr lang="en-US"/>
        </a:p>
      </dgm:t>
    </dgm:pt>
    <dgm:pt modelId="{E5FC1769-5AA3-401F-908C-D90EAA2C2035}" type="sibTrans" cxnId="{A2B458BE-8204-40D5-99BC-8C8951089CAC}">
      <dgm:prSet phldrT="2"/>
      <dgm:spPr/>
      <dgm:t>
        <a:bodyPr/>
        <a:lstStyle/>
        <a:p>
          <a:r>
            <a:rPr lang="en-US" dirty="0"/>
            <a:t>9</a:t>
          </a:r>
        </a:p>
      </dgm:t>
    </dgm:pt>
    <dgm:pt modelId="{D47486A3-5BA6-448B-9510-654D1F22BCD9}">
      <dgm:prSet/>
      <dgm:spPr/>
      <dgm:t>
        <a:bodyPr/>
        <a:lstStyle/>
        <a:p>
          <a:pPr algn="ctr"/>
          <a:r>
            <a:rPr lang="it-IT" b="1" dirty="0">
              <a:solidFill>
                <a:schemeClr val="accent6"/>
              </a:solidFill>
            </a:rPr>
            <a:t>ottobre </a:t>
          </a:r>
        </a:p>
        <a:p>
          <a:pPr algn="ctr"/>
          <a:r>
            <a:rPr lang="it-IT" dirty="0"/>
            <a:t>prima giornata di campionato</a:t>
          </a:r>
          <a:endParaRPr lang="en-US" dirty="0"/>
        </a:p>
      </dgm:t>
    </dgm:pt>
    <dgm:pt modelId="{9216527A-CFBD-4D49-BD02-903BF6C11CB5}" type="parTrans" cxnId="{35958F8E-6348-4D9E-B243-F1650DE9DC48}">
      <dgm:prSet/>
      <dgm:spPr/>
      <dgm:t>
        <a:bodyPr/>
        <a:lstStyle/>
        <a:p>
          <a:endParaRPr lang="en-US"/>
        </a:p>
      </dgm:t>
    </dgm:pt>
    <dgm:pt modelId="{4F81088D-EB64-45B6-BB65-64047492D575}" type="sibTrans" cxnId="{35958F8E-6348-4D9E-B243-F1650DE9DC48}">
      <dgm:prSet phldrT="3"/>
      <dgm:spPr/>
      <dgm:t>
        <a:bodyPr/>
        <a:lstStyle/>
        <a:p>
          <a:r>
            <a:rPr lang="en-US" dirty="0"/>
            <a:t>15</a:t>
          </a:r>
        </a:p>
      </dgm:t>
    </dgm:pt>
    <dgm:pt modelId="{B48B411E-C463-4B95-8C96-E845116D8F88}" type="pres">
      <dgm:prSet presAssocID="{2447599C-D47A-4384-86B7-389B618D2F62}" presName="Name0" presStyleCnt="0">
        <dgm:presLayoutVars>
          <dgm:animLvl val="lvl"/>
          <dgm:resizeHandles val="exact"/>
        </dgm:presLayoutVars>
      </dgm:prSet>
      <dgm:spPr/>
    </dgm:pt>
    <dgm:pt modelId="{E24B6640-2C44-45FA-9F68-6DBB37C4F24B}" type="pres">
      <dgm:prSet presAssocID="{A71E3AF7-8901-46B2-9432-2E0B2CFF7F4C}" presName="compositeNode" presStyleCnt="0">
        <dgm:presLayoutVars>
          <dgm:bulletEnabled val="1"/>
        </dgm:presLayoutVars>
      </dgm:prSet>
      <dgm:spPr/>
    </dgm:pt>
    <dgm:pt modelId="{AE25F2C6-6FAF-4CE0-8B6E-46BF87A3DA52}" type="pres">
      <dgm:prSet presAssocID="{A71E3AF7-8901-46B2-9432-2E0B2CFF7F4C}" presName="bgRect" presStyleLbl="bgAccFollowNode1" presStyleIdx="0" presStyleCnt="3"/>
      <dgm:spPr/>
    </dgm:pt>
    <dgm:pt modelId="{1EF2DDBC-D796-4116-9063-A4E2D75DD0CC}" type="pres">
      <dgm:prSet presAssocID="{F37B91F9-BCEE-49D9-B749-0CE9E2B68AF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C8A7931-AA3C-4582-8E62-08C2DADA3094}" type="pres">
      <dgm:prSet presAssocID="{A71E3AF7-8901-46B2-9432-2E0B2CFF7F4C}" presName="bottomLine" presStyleLbl="alignNode1" presStyleIdx="1" presStyleCnt="6">
        <dgm:presLayoutVars/>
      </dgm:prSet>
      <dgm:spPr/>
    </dgm:pt>
    <dgm:pt modelId="{DE1876C4-DE6B-46D7-9862-CD5609CA799E}" type="pres">
      <dgm:prSet presAssocID="{A71E3AF7-8901-46B2-9432-2E0B2CFF7F4C}" presName="nodeText" presStyleLbl="bgAccFollowNode1" presStyleIdx="0" presStyleCnt="3">
        <dgm:presLayoutVars>
          <dgm:bulletEnabled val="1"/>
        </dgm:presLayoutVars>
      </dgm:prSet>
      <dgm:spPr/>
    </dgm:pt>
    <dgm:pt modelId="{51989312-1754-4A74-B8F7-B2153E32AEE2}" type="pres">
      <dgm:prSet presAssocID="{F37B91F9-BCEE-49D9-B749-0CE9E2B68AFC}" presName="sibTrans" presStyleCnt="0"/>
      <dgm:spPr/>
    </dgm:pt>
    <dgm:pt modelId="{48154DC4-7FE5-496F-8EF6-549050828EBE}" type="pres">
      <dgm:prSet presAssocID="{63EA0131-10A0-46F4-B333-5C0BA2069D66}" presName="compositeNode" presStyleCnt="0">
        <dgm:presLayoutVars>
          <dgm:bulletEnabled val="1"/>
        </dgm:presLayoutVars>
      </dgm:prSet>
      <dgm:spPr/>
    </dgm:pt>
    <dgm:pt modelId="{069FD39E-0D57-4371-A83A-E9B2BEE1810E}" type="pres">
      <dgm:prSet presAssocID="{63EA0131-10A0-46F4-B333-5C0BA2069D66}" presName="bgRect" presStyleLbl="bgAccFollowNode1" presStyleIdx="1" presStyleCnt="3"/>
      <dgm:spPr/>
    </dgm:pt>
    <dgm:pt modelId="{C5A66A39-00D2-41CF-BBDC-9DFA366413A7}" type="pres">
      <dgm:prSet presAssocID="{E5FC1769-5AA3-401F-908C-D90EAA2C2035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9A309D6-5898-42FF-897C-07BA244634F5}" type="pres">
      <dgm:prSet presAssocID="{63EA0131-10A0-46F4-B333-5C0BA2069D66}" presName="bottomLine" presStyleLbl="alignNode1" presStyleIdx="3" presStyleCnt="6">
        <dgm:presLayoutVars/>
      </dgm:prSet>
      <dgm:spPr/>
    </dgm:pt>
    <dgm:pt modelId="{1BAC3893-AA22-4FD1-81C7-81FBD1AB457A}" type="pres">
      <dgm:prSet presAssocID="{63EA0131-10A0-46F4-B333-5C0BA2069D66}" presName="nodeText" presStyleLbl="bgAccFollowNode1" presStyleIdx="1" presStyleCnt="3">
        <dgm:presLayoutVars>
          <dgm:bulletEnabled val="1"/>
        </dgm:presLayoutVars>
      </dgm:prSet>
      <dgm:spPr/>
    </dgm:pt>
    <dgm:pt modelId="{F880A536-23EE-46C9-B52A-F11E3FC6163B}" type="pres">
      <dgm:prSet presAssocID="{E5FC1769-5AA3-401F-908C-D90EAA2C2035}" presName="sibTrans" presStyleCnt="0"/>
      <dgm:spPr/>
    </dgm:pt>
    <dgm:pt modelId="{7F9930E7-49CA-4A08-A9C7-E835FF43F8F7}" type="pres">
      <dgm:prSet presAssocID="{D47486A3-5BA6-448B-9510-654D1F22BCD9}" presName="compositeNode" presStyleCnt="0">
        <dgm:presLayoutVars>
          <dgm:bulletEnabled val="1"/>
        </dgm:presLayoutVars>
      </dgm:prSet>
      <dgm:spPr/>
    </dgm:pt>
    <dgm:pt modelId="{55E832EE-92EA-4550-AEDD-5D8FB371B06E}" type="pres">
      <dgm:prSet presAssocID="{D47486A3-5BA6-448B-9510-654D1F22BCD9}" presName="bgRect" presStyleLbl="bgAccFollowNode1" presStyleIdx="2" presStyleCnt="3"/>
      <dgm:spPr/>
    </dgm:pt>
    <dgm:pt modelId="{A4E1D92D-8266-4623-852E-6361C7CA696F}" type="pres">
      <dgm:prSet presAssocID="{4F81088D-EB64-45B6-BB65-64047492D57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B03D090-56D3-44D3-97BB-5EBA7FD7B9E0}" type="pres">
      <dgm:prSet presAssocID="{D47486A3-5BA6-448B-9510-654D1F22BCD9}" presName="bottomLine" presStyleLbl="alignNode1" presStyleIdx="5" presStyleCnt="6">
        <dgm:presLayoutVars/>
      </dgm:prSet>
      <dgm:spPr/>
    </dgm:pt>
    <dgm:pt modelId="{3D1C2493-EF79-45D1-92E1-42CD4C374F47}" type="pres">
      <dgm:prSet presAssocID="{D47486A3-5BA6-448B-9510-654D1F22BCD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9DE1705-F468-4F39-88B7-1FA126A008EF}" type="presOf" srcId="{A71E3AF7-8901-46B2-9432-2E0B2CFF7F4C}" destId="{DE1876C4-DE6B-46D7-9862-CD5609CA799E}" srcOrd="1" destOrd="0" presId="urn:microsoft.com/office/officeart/2016/7/layout/BasicLinearProcessNumbered"/>
    <dgm:cxn modelId="{77EF7115-CCF9-4857-83A3-349621A8C342}" type="presOf" srcId="{2447599C-D47A-4384-86B7-389B618D2F62}" destId="{B48B411E-C463-4B95-8C96-E845116D8F88}" srcOrd="0" destOrd="0" presId="urn:microsoft.com/office/officeart/2016/7/layout/BasicLinearProcessNumbered"/>
    <dgm:cxn modelId="{ABE9173D-4D31-46AA-A4B6-D7564A0F4CDE}" srcId="{2447599C-D47A-4384-86B7-389B618D2F62}" destId="{A71E3AF7-8901-46B2-9432-2E0B2CFF7F4C}" srcOrd="0" destOrd="0" parTransId="{4E78E368-1541-41E2-8FC4-7E0EB4A68E8A}" sibTransId="{F37B91F9-BCEE-49D9-B749-0CE9E2B68AFC}"/>
    <dgm:cxn modelId="{B931C83D-E644-4F02-AAA4-2397B55E73E3}" type="presOf" srcId="{E5FC1769-5AA3-401F-908C-D90EAA2C2035}" destId="{C5A66A39-00D2-41CF-BBDC-9DFA366413A7}" srcOrd="0" destOrd="0" presId="urn:microsoft.com/office/officeart/2016/7/layout/BasicLinearProcessNumbered"/>
    <dgm:cxn modelId="{2897605B-9258-439B-BB3A-B665483435FC}" type="presOf" srcId="{D47486A3-5BA6-448B-9510-654D1F22BCD9}" destId="{3D1C2493-EF79-45D1-92E1-42CD4C374F47}" srcOrd="1" destOrd="0" presId="urn:microsoft.com/office/officeart/2016/7/layout/BasicLinearProcessNumbered"/>
    <dgm:cxn modelId="{0A3D7F7E-5765-48AC-8CDE-B96E7DF03FD1}" type="presOf" srcId="{4F81088D-EB64-45B6-BB65-64047492D575}" destId="{A4E1D92D-8266-4623-852E-6361C7CA696F}" srcOrd="0" destOrd="0" presId="urn:microsoft.com/office/officeart/2016/7/layout/BasicLinearProcessNumbered"/>
    <dgm:cxn modelId="{35958F8E-6348-4D9E-B243-F1650DE9DC48}" srcId="{2447599C-D47A-4384-86B7-389B618D2F62}" destId="{D47486A3-5BA6-448B-9510-654D1F22BCD9}" srcOrd="2" destOrd="0" parTransId="{9216527A-CFBD-4D49-BD02-903BF6C11CB5}" sibTransId="{4F81088D-EB64-45B6-BB65-64047492D575}"/>
    <dgm:cxn modelId="{5CC5489C-672B-4276-BFDA-AD1B6DB06E16}" type="presOf" srcId="{63EA0131-10A0-46F4-B333-5C0BA2069D66}" destId="{069FD39E-0D57-4371-A83A-E9B2BEE1810E}" srcOrd="0" destOrd="0" presId="urn:microsoft.com/office/officeart/2016/7/layout/BasicLinearProcessNumbered"/>
    <dgm:cxn modelId="{BE5831A9-9C51-4076-B07D-F345D895318D}" type="presOf" srcId="{D47486A3-5BA6-448B-9510-654D1F22BCD9}" destId="{55E832EE-92EA-4550-AEDD-5D8FB371B06E}" srcOrd="0" destOrd="0" presId="urn:microsoft.com/office/officeart/2016/7/layout/BasicLinearProcessNumbered"/>
    <dgm:cxn modelId="{4D2F05BC-11DD-4D40-9069-F0D69F3A976A}" type="presOf" srcId="{A71E3AF7-8901-46B2-9432-2E0B2CFF7F4C}" destId="{AE25F2C6-6FAF-4CE0-8B6E-46BF87A3DA52}" srcOrd="0" destOrd="0" presId="urn:microsoft.com/office/officeart/2016/7/layout/BasicLinearProcessNumbered"/>
    <dgm:cxn modelId="{A2B458BE-8204-40D5-99BC-8C8951089CAC}" srcId="{2447599C-D47A-4384-86B7-389B618D2F62}" destId="{63EA0131-10A0-46F4-B333-5C0BA2069D66}" srcOrd="1" destOrd="0" parTransId="{41B0D3E6-67B7-4509-AF10-9F871A5C823D}" sibTransId="{E5FC1769-5AA3-401F-908C-D90EAA2C2035}"/>
    <dgm:cxn modelId="{F2980FCB-0097-4A2F-A31F-356BC0B5ADBE}" type="presOf" srcId="{63EA0131-10A0-46F4-B333-5C0BA2069D66}" destId="{1BAC3893-AA22-4FD1-81C7-81FBD1AB457A}" srcOrd="1" destOrd="0" presId="urn:microsoft.com/office/officeart/2016/7/layout/BasicLinearProcessNumbered"/>
    <dgm:cxn modelId="{B893E1F1-664D-4868-BEC5-4D0EB9232A49}" type="presOf" srcId="{F37B91F9-BCEE-49D9-B749-0CE9E2B68AFC}" destId="{1EF2DDBC-D796-4116-9063-A4E2D75DD0CC}" srcOrd="0" destOrd="0" presId="urn:microsoft.com/office/officeart/2016/7/layout/BasicLinearProcessNumbered"/>
    <dgm:cxn modelId="{F2627BDB-2894-476F-9BB0-600F4E08F0FD}" type="presParOf" srcId="{B48B411E-C463-4B95-8C96-E845116D8F88}" destId="{E24B6640-2C44-45FA-9F68-6DBB37C4F24B}" srcOrd="0" destOrd="0" presId="urn:microsoft.com/office/officeart/2016/7/layout/BasicLinearProcessNumbered"/>
    <dgm:cxn modelId="{7A2F2E9B-BC2A-43B6-A1BF-3E67305E70A2}" type="presParOf" srcId="{E24B6640-2C44-45FA-9F68-6DBB37C4F24B}" destId="{AE25F2C6-6FAF-4CE0-8B6E-46BF87A3DA52}" srcOrd="0" destOrd="0" presId="urn:microsoft.com/office/officeart/2016/7/layout/BasicLinearProcessNumbered"/>
    <dgm:cxn modelId="{28E8920E-802B-4827-83F2-BBB56C3527FF}" type="presParOf" srcId="{E24B6640-2C44-45FA-9F68-6DBB37C4F24B}" destId="{1EF2DDBC-D796-4116-9063-A4E2D75DD0CC}" srcOrd="1" destOrd="0" presId="urn:microsoft.com/office/officeart/2016/7/layout/BasicLinearProcessNumbered"/>
    <dgm:cxn modelId="{D045582D-8DA8-4BDB-8289-134114A648C5}" type="presParOf" srcId="{E24B6640-2C44-45FA-9F68-6DBB37C4F24B}" destId="{4C8A7931-AA3C-4582-8E62-08C2DADA3094}" srcOrd="2" destOrd="0" presId="urn:microsoft.com/office/officeart/2016/7/layout/BasicLinearProcessNumbered"/>
    <dgm:cxn modelId="{182FA765-C76C-4051-9E56-9E884E781891}" type="presParOf" srcId="{E24B6640-2C44-45FA-9F68-6DBB37C4F24B}" destId="{DE1876C4-DE6B-46D7-9862-CD5609CA799E}" srcOrd="3" destOrd="0" presId="urn:microsoft.com/office/officeart/2016/7/layout/BasicLinearProcessNumbered"/>
    <dgm:cxn modelId="{8120ADF0-19B9-4186-8309-6744B215EE26}" type="presParOf" srcId="{B48B411E-C463-4B95-8C96-E845116D8F88}" destId="{51989312-1754-4A74-B8F7-B2153E32AEE2}" srcOrd="1" destOrd="0" presId="urn:microsoft.com/office/officeart/2016/7/layout/BasicLinearProcessNumbered"/>
    <dgm:cxn modelId="{099541D7-BEFF-4746-93C0-58DB26F7EE3F}" type="presParOf" srcId="{B48B411E-C463-4B95-8C96-E845116D8F88}" destId="{48154DC4-7FE5-496F-8EF6-549050828EBE}" srcOrd="2" destOrd="0" presId="urn:microsoft.com/office/officeart/2016/7/layout/BasicLinearProcessNumbered"/>
    <dgm:cxn modelId="{55FC34FC-B85C-4B44-9BC9-218BB30C1328}" type="presParOf" srcId="{48154DC4-7FE5-496F-8EF6-549050828EBE}" destId="{069FD39E-0D57-4371-A83A-E9B2BEE1810E}" srcOrd="0" destOrd="0" presId="urn:microsoft.com/office/officeart/2016/7/layout/BasicLinearProcessNumbered"/>
    <dgm:cxn modelId="{83F4061D-74BD-488A-9B93-A8A82404116E}" type="presParOf" srcId="{48154DC4-7FE5-496F-8EF6-549050828EBE}" destId="{C5A66A39-00D2-41CF-BBDC-9DFA366413A7}" srcOrd="1" destOrd="0" presId="urn:microsoft.com/office/officeart/2016/7/layout/BasicLinearProcessNumbered"/>
    <dgm:cxn modelId="{D4470E58-6C47-444F-A037-21B805C321B9}" type="presParOf" srcId="{48154DC4-7FE5-496F-8EF6-549050828EBE}" destId="{79A309D6-5898-42FF-897C-07BA244634F5}" srcOrd="2" destOrd="0" presId="urn:microsoft.com/office/officeart/2016/7/layout/BasicLinearProcessNumbered"/>
    <dgm:cxn modelId="{F16A6BAA-1FC8-4D71-BC91-E8CE16AA8256}" type="presParOf" srcId="{48154DC4-7FE5-496F-8EF6-549050828EBE}" destId="{1BAC3893-AA22-4FD1-81C7-81FBD1AB457A}" srcOrd="3" destOrd="0" presId="urn:microsoft.com/office/officeart/2016/7/layout/BasicLinearProcessNumbered"/>
    <dgm:cxn modelId="{FAE79D50-DC45-429A-98A0-45D3CECF53C2}" type="presParOf" srcId="{B48B411E-C463-4B95-8C96-E845116D8F88}" destId="{F880A536-23EE-46C9-B52A-F11E3FC6163B}" srcOrd="3" destOrd="0" presId="urn:microsoft.com/office/officeart/2016/7/layout/BasicLinearProcessNumbered"/>
    <dgm:cxn modelId="{1B46C4FC-3E4B-4516-A540-E6D7734786F6}" type="presParOf" srcId="{B48B411E-C463-4B95-8C96-E845116D8F88}" destId="{7F9930E7-49CA-4A08-A9C7-E835FF43F8F7}" srcOrd="4" destOrd="0" presId="urn:microsoft.com/office/officeart/2016/7/layout/BasicLinearProcessNumbered"/>
    <dgm:cxn modelId="{70E07495-F97E-4763-96D6-CE9A705A3A91}" type="presParOf" srcId="{7F9930E7-49CA-4A08-A9C7-E835FF43F8F7}" destId="{55E832EE-92EA-4550-AEDD-5D8FB371B06E}" srcOrd="0" destOrd="0" presId="urn:microsoft.com/office/officeart/2016/7/layout/BasicLinearProcessNumbered"/>
    <dgm:cxn modelId="{171F63E9-D8AE-45C4-99F5-02426AA68DB7}" type="presParOf" srcId="{7F9930E7-49CA-4A08-A9C7-E835FF43F8F7}" destId="{A4E1D92D-8266-4623-852E-6361C7CA696F}" srcOrd="1" destOrd="0" presId="urn:microsoft.com/office/officeart/2016/7/layout/BasicLinearProcessNumbered"/>
    <dgm:cxn modelId="{B5F4193A-EF5D-4D69-AD06-96BCA2670865}" type="presParOf" srcId="{7F9930E7-49CA-4A08-A9C7-E835FF43F8F7}" destId="{EB03D090-56D3-44D3-97BB-5EBA7FD7B9E0}" srcOrd="2" destOrd="0" presId="urn:microsoft.com/office/officeart/2016/7/layout/BasicLinearProcessNumbered"/>
    <dgm:cxn modelId="{21DF2998-D479-4C57-8A11-A23B49507F31}" type="presParOf" srcId="{7F9930E7-49CA-4A08-A9C7-E835FF43F8F7}" destId="{3D1C2493-EF79-45D1-92E1-42CD4C374F4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C11D26-1939-40E5-8526-A661E2C2A01E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C38983B-2968-4417-A91E-BABC7B541D65}">
      <dgm:prSet phldrT="[Testo]"/>
      <dgm:spPr/>
      <dgm:t>
        <a:bodyPr/>
        <a:lstStyle/>
        <a:p>
          <a:r>
            <a:rPr lang="it-IT"/>
            <a:t>Minicalcio</a:t>
          </a:r>
        </a:p>
      </dgm:t>
    </dgm:pt>
    <dgm:pt modelId="{B1494AF8-82B8-482F-B4C6-5B6260FA27FB}" type="parTrans" cxnId="{A02EB043-BEB9-4110-BC32-6B5BA93F76BD}">
      <dgm:prSet/>
      <dgm:spPr/>
      <dgm:t>
        <a:bodyPr/>
        <a:lstStyle/>
        <a:p>
          <a:endParaRPr lang="it-IT"/>
        </a:p>
      </dgm:t>
    </dgm:pt>
    <dgm:pt modelId="{958A5DD4-CC70-4265-8E25-508B03A148AD}" type="sibTrans" cxnId="{A02EB043-BEB9-4110-BC32-6B5BA93F76BD}">
      <dgm:prSet/>
      <dgm:spPr/>
      <dgm:t>
        <a:bodyPr/>
        <a:lstStyle/>
        <a:p>
          <a:endParaRPr lang="it-IT"/>
        </a:p>
      </dgm:t>
    </dgm:pt>
    <dgm:pt modelId="{D9A44C38-B389-4DE4-8286-22E589D9148F}">
      <dgm:prSet phldrT="[Testo]"/>
      <dgm:spPr/>
      <dgm:t>
        <a:bodyPr/>
        <a:lstStyle/>
        <a:p>
          <a:r>
            <a:rPr lang="it-IT"/>
            <a:t>16 ottobre</a:t>
          </a:r>
        </a:p>
      </dgm:t>
    </dgm:pt>
    <dgm:pt modelId="{555AE765-67D6-4A5E-ACCB-6339FC21C182}" type="parTrans" cxnId="{591ACD1D-79BF-486F-9C0B-B2A46B106152}">
      <dgm:prSet/>
      <dgm:spPr/>
      <dgm:t>
        <a:bodyPr/>
        <a:lstStyle/>
        <a:p>
          <a:endParaRPr lang="it-IT"/>
        </a:p>
      </dgm:t>
    </dgm:pt>
    <dgm:pt modelId="{60751DAE-8B5C-445C-9859-3878C4C2A378}" type="sibTrans" cxnId="{591ACD1D-79BF-486F-9C0B-B2A46B106152}">
      <dgm:prSet/>
      <dgm:spPr/>
      <dgm:t>
        <a:bodyPr/>
        <a:lstStyle/>
        <a:p>
          <a:endParaRPr lang="it-IT"/>
        </a:p>
      </dgm:t>
    </dgm:pt>
    <dgm:pt modelId="{86CF8CEA-4AC1-4D1D-BE36-07EF00AA4149}">
      <dgm:prSet phldrT="[Testo]"/>
      <dgm:spPr/>
      <dgm:t>
        <a:bodyPr/>
        <a:lstStyle/>
        <a:p>
          <a:r>
            <a:rPr lang="it-IT"/>
            <a:t>30 ottobre</a:t>
          </a:r>
        </a:p>
      </dgm:t>
    </dgm:pt>
    <dgm:pt modelId="{756B7E12-C7DC-4763-86C3-C8467457D308}" type="parTrans" cxnId="{4873C0C7-FA0F-488E-ADDA-2C6341FC3136}">
      <dgm:prSet/>
      <dgm:spPr/>
      <dgm:t>
        <a:bodyPr/>
        <a:lstStyle/>
        <a:p>
          <a:endParaRPr lang="it-IT"/>
        </a:p>
      </dgm:t>
    </dgm:pt>
    <dgm:pt modelId="{FCC17172-713B-4595-B49A-B507606BFCE8}" type="sibTrans" cxnId="{4873C0C7-FA0F-488E-ADDA-2C6341FC3136}">
      <dgm:prSet/>
      <dgm:spPr/>
      <dgm:t>
        <a:bodyPr/>
        <a:lstStyle/>
        <a:p>
          <a:endParaRPr lang="it-IT"/>
        </a:p>
      </dgm:t>
    </dgm:pt>
    <dgm:pt modelId="{21C04A2F-71F7-4176-BFF4-4C223FAC0A5F}">
      <dgm:prSet phldrT="[Testo]"/>
      <dgm:spPr/>
      <dgm:t>
        <a:bodyPr/>
        <a:lstStyle/>
        <a:p>
          <a:r>
            <a:rPr lang="it-IT"/>
            <a:t>Minivolley</a:t>
          </a:r>
        </a:p>
      </dgm:t>
    </dgm:pt>
    <dgm:pt modelId="{C5C793C2-BB16-4D29-84F5-AD31EACC061C}" type="parTrans" cxnId="{ABCC5F49-5425-4A3C-BC53-9D6268EFCAB8}">
      <dgm:prSet/>
      <dgm:spPr/>
      <dgm:t>
        <a:bodyPr/>
        <a:lstStyle/>
        <a:p>
          <a:endParaRPr lang="it-IT"/>
        </a:p>
      </dgm:t>
    </dgm:pt>
    <dgm:pt modelId="{960EB87E-F08A-4DA5-BCAE-2FC525D2B8C1}" type="sibTrans" cxnId="{ABCC5F49-5425-4A3C-BC53-9D6268EFCAB8}">
      <dgm:prSet/>
      <dgm:spPr/>
      <dgm:t>
        <a:bodyPr/>
        <a:lstStyle/>
        <a:p>
          <a:endParaRPr lang="it-IT"/>
        </a:p>
      </dgm:t>
    </dgm:pt>
    <dgm:pt modelId="{BC6FA30D-F06F-4674-A82F-4E31D9D48DBC}">
      <dgm:prSet phldrT="[Testo]"/>
      <dgm:spPr/>
      <dgm:t>
        <a:bodyPr/>
        <a:lstStyle/>
        <a:p>
          <a:r>
            <a:rPr lang="it-IT"/>
            <a:t>9 ottobre</a:t>
          </a:r>
        </a:p>
      </dgm:t>
    </dgm:pt>
    <dgm:pt modelId="{94A4A20C-F644-4DAB-9E7E-8CFED7D586FC}" type="parTrans" cxnId="{F83AC1C0-21E3-4067-9D71-CFB7B7C9A472}">
      <dgm:prSet/>
      <dgm:spPr/>
      <dgm:t>
        <a:bodyPr/>
        <a:lstStyle/>
        <a:p>
          <a:endParaRPr lang="it-IT"/>
        </a:p>
      </dgm:t>
    </dgm:pt>
    <dgm:pt modelId="{DAE1F58E-CFA8-4FF2-BEC3-BFEA56BC6A8D}" type="sibTrans" cxnId="{F83AC1C0-21E3-4067-9D71-CFB7B7C9A472}">
      <dgm:prSet/>
      <dgm:spPr/>
      <dgm:t>
        <a:bodyPr/>
        <a:lstStyle/>
        <a:p>
          <a:endParaRPr lang="it-IT"/>
        </a:p>
      </dgm:t>
    </dgm:pt>
    <dgm:pt modelId="{818751CC-FDC5-4D59-AC70-32F324129F5D}">
      <dgm:prSet phldrT="[Testo]"/>
      <dgm:spPr/>
      <dgm:t>
        <a:bodyPr/>
        <a:lstStyle/>
        <a:p>
          <a:r>
            <a:rPr lang="it-IT"/>
            <a:t>23 ottobre</a:t>
          </a:r>
        </a:p>
      </dgm:t>
    </dgm:pt>
    <dgm:pt modelId="{B4A5E786-A2A1-49D4-8FEB-7A5F84D739A1}" type="parTrans" cxnId="{96CBA33D-64F5-4494-8903-2B09DE8843D4}">
      <dgm:prSet/>
      <dgm:spPr/>
      <dgm:t>
        <a:bodyPr/>
        <a:lstStyle/>
        <a:p>
          <a:endParaRPr lang="it-IT"/>
        </a:p>
      </dgm:t>
    </dgm:pt>
    <dgm:pt modelId="{54FF5598-B351-46FE-BC2C-0422BA46807A}" type="sibTrans" cxnId="{96CBA33D-64F5-4494-8903-2B09DE8843D4}">
      <dgm:prSet/>
      <dgm:spPr/>
      <dgm:t>
        <a:bodyPr/>
        <a:lstStyle/>
        <a:p>
          <a:endParaRPr lang="it-IT"/>
        </a:p>
      </dgm:t>
    </dgm:pt>
    <dgm:pt modelId="{AA1F69F2-4EEF-4D1A-A1CC-FFC1FB6E4388}">
      <dgm:prSet phldrT="[Testo]"/>
      <dgm:spPr/>
      <dgm:t>
        <a:bodyPr/>
        <a:lstStyle/>
        <a:p>
          <a:r>
            <a:rPr lang="it-IT"/>
            <a:t>6 novembre</a:t>
          </a:r>
        </a:p>
      </dgm:t>
    </dgm:pt>
    <dgm:pt modelId="{D8CB7315-594C-41F8-B2E8-C50218E93335}" type="parTrans" cxnId="{7FC9AFE4-D4AE-4841-91F0-34FEEFBFED84}">
      <dgm:prSet/>
      <dgm:spPr/>
      <dgm:t>
        <a:bodyPr/>
        <a:lstStyle/>
        <a:p>
          <a:endParaRPr lang="it-IT"/>
        </a:p>
      </dgm:t>
    </dgm:pt>
    <dgm:pt modelId="{2DEDA3D6-BE9C-4C23-BBAE-4ABACDC5D0DC}" type="sibTrans" cxnId="{7FC9AFE4-D4AE-4841-91F0-34FEEFBFED84}">
      <dgm:prSet/>
      <dgm:spPr/>
      <dgm:t>
        <a:bodyPr/>
        <a:lstStyle/>
        <a:p>
          <a:endParaRPr lang="it-IT"/>
        </a:p>
      </dgm:t>
    </dgm:pt>
    <dgm:pt modelId="{676CB8B6-11E6-4BAA-BB47-3201022190AF}">
      <dgm:prSet phldrT="[Testo]"/>
      <dgm:spPr/>
      <dgm:t>
        <a:bodyPr/>
        <a:lstStyle/>
        <a:p>
          <a:r>
            <a:rPr lang="it-IT"/>
            <a:t>20 novembre</a:t>
          </a:r>
        </a:p>
      </dgm:t>
    </dgm:pt>
    <dgm:pt modelId="{163B1DB1-F0D9-48E1-99FF-4A6752F60173}" type="parTrans" cxnId="{533C0A23-A7F3-4236-8AC4-1D826B8F06CA}">
      <dgm:prSet/>
      <dgm:spPr/>
      <dgm:t>
        <a:bodyPr/>
        <a:lstStyle/>
        <a:p>
          <a:endParaRPr lang="it-IT"/>
        </a:p>
      </dgm:t>
    </dgm:pt>
    <dgm:pt modelId="{05011842-782E-46AA-B354-A2D20BDF0C65}" type="sibTrans" cxnId="{533C0A23-A7F3-4236-8AC4-1D826B8F06CA}">
      <dgm:prSet/>
      <dgm:spPr/>
      <dgm:t>
        <a:bodyPr/>
        <a:lstStyle/>
        <a:p>
          <a:endParaRPr lang="it-IT"/>
        </a:p>
      </dgm:t>
    </dgm:pt>
    <dgm:pt modelId="{93484448-693C-42CB-A6BD-65EDCE746165}">
      <dgm:prSet phldrT="[Testo]"/>
      <dgm:spPr/>
      <dgm:t>
        <a:bodyPr/>
        <a:lstStyle/>
        <a:p>
          <a:r>
            <a:rPr lang="it-IT"/>
            <a:t>4 dicembre</a:t>
          </a:r>
        </a:p>
      </dgm:t>
    </dgm:pt>
    <dgm:pt modelId="{4B279880-E213-4DE2-8009-0BC8F6A7B382}" type="parTrans" cxnId="{A8C80C13-1461-44D2-AB64-001340620F29}">
      <dgm:prSet/>
      <dgm:spPr/>
      <dgm:t>
        <a:bodyPr/>
        <a:lstStyle/>
        <a:p>
          <a:endParaRPr lang="it-IT"/>
        </a:p>
      </dgm:t>
    </dgm:pt>
    <dgm:pt modelId="{811DE46E-7B53-4C1A-A2EA-AFF3103F1DB7}" type="sibTrans" cxnId="{A8C80C13-1461-44D2-AB64-001340620F29}">
      <dgm:prSet/>
      <dgm:spPr/>
      <dgm:t>
        <a:bodyPr/>
        <a:lstStyle/>
        <a:p>
          <a:endParaRPr lang="it-IT"/>
        </a:p>
      </dgm:t>
    </dgm:pt>
    <dgm:pt modelId="{550E6EB5-7DD8-435D-9B00-4FE7721D59EF}">
      <dgm:prSet phldrT="[Testo]"/>
      <dgm:spPr/>
      <dgm:t>
        <a:bodyPr/>
        <a:lstStyle/>
        <a:p>
          <a:r>
            <a:rPr lang="it-IT"/>
            <a:t>9 ottobre</a:t>
          </a:r>
        </a:p>
      </dgm:t>
    </dgm:pt>
    <dgm:pt modelId="{909DF5FE-D616-4F2E-A429-39A618A91ECA}" type="sibTrans" cxnId="{3BB5C517-F0D0-4B7C-9B6E-8725288874D4}">
      <dgm:prSet/>
      <dgm:spPr/>
      <dgm:t>
        <a:bodyPr/>
        <a:lstStyle/>
        <a:p>
          <a:endParaRPr lang="it-IT"/>
        </a:p>
      </dgm:t>
    </dgm:pt>
    <dgm:pt modelId="{9BF039B0-9D2E-4B2D-B2A8-441A11513EA7}" type="parTrans" cxnId="{3BB5C517-F0D0-4B7C-9B6E-8725288874D4}">
      <dgm:prSet/>
      <dgm:spPr/>
      <dgm:t>
        <a:bodyPr/>
        <a:lstStyle/>
        <a:p>
          <a:endParaRPr lang="it-IT"/>
        </a:p>
      </dgm:t>
    </dgm:pt>
    <dgm:pt modelId="{92AA09EB-6554-48B9-8139-322F4B592DC7}">
      <dgm:prSet phldrT="[Testo]"/>
      <dgm:spPr/>
      <dgm:t>
        <a:bodyPr/>
        <a:lstStyle/>
        <a:p>
          <a:r>
            <a:rPr lang="it-IT"/>
            <a:t>27 novembre</a:t>
          </a:r>
        </a:p>
      </dgm:t>
    </dgm:pt>
    <dgm:pt modelId="{ADBF456D-B456-4C87-8323-B8D13B095DA5}" type="parTrans" cxnId="{98F72028-69FE-47B0-9C53-9FDC0481E420}">
      <dgm:prSet/>
      <dgm:spPr/>
      <dgm:t>
        <a:bodyPr/>
        <a:lstStyle/>
        <a:p>
          <a:endParaRPr lang="it-IT"/>
        </a:p>
      </dgm:t>
    </dgm:pt>
    <dgm:pt modelId="{B582656C-B143-4A50-BF34-AE99DA7A68E5}" type="sibTrans" cxnId="{98F72028-69FE-47B0-9C53-9FDC0481E420}">
      <dgm:prSet/>
      <dgm:spPr/>
      <dgm:t>
        <a:bodyPr/>
        <a:lstStyle/>
        <a:p>
          <a:endParaRPr lang="it-IT"/>
        </a:p>
      </dgm:t>
    </dgm:pt>
    <dgm:pt modelId="{9CE1B9FA-3B0D-48BB-9A10-5E167DC2C91C}">
      <dgm:prSet phldrT="[Testo]"/>
      <dgm:spPr/>
      <dgm:t>
        <a:bodyPr/>
        <a:lstStyle/>
        <a:p>
          <a:r>
            <a:rPr lang="it-IT"/>
            <a:t>11 dicembre</a:t>
          </a:r>
        </a:p>
      </dgm:t>
    </dgm:pt>
    <dgm:pt modelId="{C55F4736-9D25-4EB3-B4D5-59593A216AF1}" type="parTrans" cxnId="{DAC59B61-B360-42B2-A5E6-5FD4E3BFEA23}">
      <dgm:prSet/>
      <dgm:spPr/>
      <dgm:t>
        <a:bodyPr/>
        <a:lstStyle/>
        <a:p>
          <a:endParaRPr lang="it-IT"/>
        </a:p>
      </dgm:t>
    </dgm:pt>
    <dgm:pt modelId="{29F7A002-F852-4084-A907-073292DEFF5C}" type="sibTrans" cxnId="{DAC59B61-B360-42B2-A5E6-5FD4E3BFEA23}">
      <dgm:prSet/>
      <dgm:spPr/>
      <dgm:t>
        <a:bodyPr/>
        <a:lstStyle/>
        <a:p>
          <a:endParaRPr lang="it-IT"/>
        </a:p>
      </dgm:t>
    </dgm:pt>
    <dgm:pt modelId="{A209514E-6D2C-41E3-87BE-4C783C513021}" type="pres">
      <dgm:prSet presAssocID="{45C11D26-1939-40E5-8526-A661E2C2A01E}" presName="layout" presStyleCnt="0">
        <dgm:presLayoutVars>
          <dgm:chMax/>
          <dgm:chPref/>
          <dgm:dir/>
          <dgm:resizeHandles/>
        </dgm:presLayoutVars>
      </dgm:prSet>
      <dgm:spPr/>
    </dgm:pt>
    <dgm:pt modelId="{A5A66D80-D73C-4A22-942A-CF8AD22423AB}" type="pres">
      <dgm:prSet presAssocID="{7C38983B-2968-4417-A91E-BABC7B541D65}" presName="root" presStyleCnt="0">
        <dgm:presLayoutVars>
          <dgm:chMax/>
          <dgm:chPref/>
        </dgm:presLayoutVars>
      </dgm:prSet>
      <dgm:spPr/>
    </dgm:pt>
    <dgm:pt modelId="{E1EA1780-E3C3-4F3D-8DEC-B016AC4E7659}" type="pres">
      <dgm:prSet presAssocID="{7C38983B-2968-4417-A91E-BABC7B541D65}" presName="rootComposite" presStyleCnt="0">
        <dgm:presLayoutVars/>
      </dgm:prSet>
      <dgm:spPr/>
    </dgm:pt>
    <dgm:pt modelId="{26E8698C-EDED-4DD3-8C2F-8DE7C83F536C}" type="pres">
      <dgm:prSet presAssocID="{7C38983B-2968-4417-A91E-BABC7B541D65}" presName="ParentAccent" presStyleLbl="alignNode1" presStyleIdx="0" presStyleCnt="2"/>
      <dgm:spPr/>
    </dgm:pt>
    <dgm:pt modelId="{5A2F6B24-2F78-46F2-91A8-F3C74D09CBD0}" type="pres">
      <dgm:prSet presAssocID="{7C38983B-2968-4417-A91E-BABC7B541D65}" presName="ParentSmallAccent" presStyleLbl="fgAcc1" presStyleIdx="0" presStyleCnt="2"/>
      <dgm:spPr/>
    </dgm:pt>
    <dgm:pt modelId="{45B65ED3-2EFC-4ED1-B7A5-F6C9AB4C6D2F}" type="pres">
      <dgm:prSet presAssocID="{7C38983B-2968-4417-A91E-BABC7B541D65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9CE58807-08F8-476B-9493-5959E6FEF9C1}" type="pres">
      <dgm:prSet presAssocID="{7C38983B-2968-4417-A91E-BABC7B541D65}" presName="childShape" presStyleCnt="0">
        <dgm:presLayoutVars>
          <dgm:chMax val="0"/>
          <dgm:chPref val="0"/>
        </dgm:presLayoutVars>
      </dgm:prSet>
      <dgm:spPr/>
    </dgm:pt>
    <dgm:pt modelId="{14A2439E-46E8-478A-8F25-EC6EBB8A9CF3}" type="pres">
      <dgm:prSet presAssocID="{550E6EB5-7DD8-435D-9B00-4FE7721D59EF}" presName="childComposite" presStyleCnt="0">
        <dgm:presLayoutVars>
          <dgm:chMax val="0"/>
          <dgm:chPref val="0"/>
        </dgm:presLayoutVars>
      </dgm:prSet>
      <dgm:spPr/>
    </dgm:pt>
    <dgm:pt modelId="{13B684F5-9AB9-46F7-B17C-9A48CF3BB519}" type="pres">
      <dgm:prSet presAssocID="{550E6EB5-7DD8-435D-9B00-4FE7721D59EF}" presName="ChildAccent" presStyleLbl="solidFgAcc1" presStyleIdx="0" presStyleCnt="10"/>
      <dgm:spPr/>
    </dgm:pt>
    <dgm:pt modelId="{6C613EAB-0224-498D-997C-3E0E99B4ACB8}" type="pres">
      <dgm:prSet presAssocID="{550E6EB5-7DD8-435D-9B00-4FE7721D59EF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F3A3DB5F-F4B4-49DF-8C35-EE9441FBD3BB}" type="pres">
      <dgm:prSet presAssocID="{D9A44C38-B389-4DE4-8286-22E589D9148F}" presName="childComposite" presStyleCnt="0">
        <dgm:presLayoutVars>
          <dgm:chMax val="0"/>
          <dgm:chPref val="0"/>
        </dgm:presLayoutVars>
      </dgm:prSet>
      <dgm:spPr/>
    </dgm:pt>
    <dgm:pt modelId="{F98AE457-2EF4-4A85-A956-B93985BB8B7F}" type="pres">
      <dgm:prSet presAssocID="{D9A44C38-B389-4DE4-8286-22E589D9148F}" presName="ChildAccent" presStyleLbl="solidFgAcc1" presStyleIdx="1" presStyleCnt="10"/>
      <dgm:spPr/>
    </dgm:pt>
    <dgm:pt modelId="{2E04D0A2-5308-44C7-BD1C-CEDBD9CD6AF1}" type="pres">
      <dgm:prSet presAssocID="{D9A44C38-B389-4DE4-8286-22E589D9148F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E97F5E1D-3409-49AC-89DF-EE11A7D43C1F}" type="pres">
      <dgm:prSet presAssocID="{86CF8CEA-4AC1-4D1D-BE36-07EF00AA4149}" presName="childComposite" presStyleCnt="0">
        <dgm:presLayoutVars>
          <dgm:chMax val="0"/>
          <dgm:chPref val="0"/>
        </dgm:presLayoutVars>
      </dgm:prSet>
      <dgm:spPr/>
    </dgm:pt>
    <dgm:pt modelId="{ED9AF1A9-142D-464F-B7CB-69B292F8CEFF}" type="pres">
      <dgm:prSet presAssocID="{86CF8CEA-4AC1-4D1D-BE36-07EF00AA4149}" presName="ChildAccent" presStyleLbl="solidFgAcc1" presStyleIdx="2" presStyleCnt="10"/>
      <dgm:spPr/>
    </dgm:pt>
    <dgm:pt modelId="{4ADE1382-F94C-4706-AC06-D24550C3787C}" type="pres">
      <dgm:prSet presAssocID="{86CF8CEA-4AC1-4D1D-BE36-07EF00AA4149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57CA9668-E978-494A-B010-08D40F013189}" type="pres">
      <dgm:prSet presAssocID="{676CB8B6-11E6-4BAA-BB47-3201022190AF}" presName="childComposite" presStyleCnt="0">
        <dgm:presLayoutVars>
          <dgm:chMax val="0"/>
          <dgm:chPref val="0"/>
        </dgm:presLayoutVars>
      </dgm:prSet>
      <dgm:spPr/>
    </dgm:pt>
    <dgm:pt modelId="{03DE7071-993B-453D-8376-908EF235A76C}" type="pres">
      <dgm:prSet presAssocID="{676CB8B6-11E6-4BAA-BB47-3201022190AF}" presName="ChildAccent" presStyleLbl="solidFgAcc1" presStyleIdx="3" presStyleCnt="10"/>
      <dgm:spPr/>
    </dgm:pt>
    <dgm:pt modelId="{F8CCE8DA-5BDF-4010-9C6E-CB13227CC9D4}" type="pres">
      <dgm:prSet presAssocID="{676CB8B6-11E6-4BAA-BB47-3201022190AF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24AEEDFC-97F3-4DD3-8281-CFBB4344FCAE}" type="pres">
      <dgm:prSet presAssocID="{93484448-693C-42CB-A6BD-65EDCE746165}" presName="childComposite" presStyleCnt="0">
        <dgm:presLayoutVars>
          <dgm:chMax val="0"/>
          <dgm:chPref val="0"/>
        </dgm:presLayoutVars>
      </dgm:prSet>
      <dgm:spPr/>
    </dgm:pt>
    <dgm:pt modelId="{EA29C403-7360-46E1-8623-48FA5809B170}" type="pres">
      <dgm:prSet presAssocID="{93484448-693C-42CB-A6BD-65EDCE746165}" presName="ChildAccent" presStyleLbl="solidFgAcc1" presStyleIdx="4" presStyleCnt="10"/>
      <dgm:spPr/>
    </dgm:pt>
    <dgm:pt modelId="{61B67ED2-5579-4B4B-9C2A-0FFB6D325884}" type="pres">
      <dgm:prSet presAssocID="{93484448-693C-42CB-A6BD-65EDCE746165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96F8CCD4-E7C8-468D-A383-64D9418D4998}" type="pres">
      <dgm:prSet presAssocID="{21C04A2F-71F7-4176-BFF4-4C223FAC0A5F}" presName="root" presStyleCnt="0">
        <dgm:presLayoutVars>
          <dgm:chMax/>
          <dgm:chPref/>
        </dgm:presLayoutVars>
      </dgm:prSet>
      <dgm:spPr/>
    </dgm:pt>
    <dgm:pt modelId="{E3B92D46-E546-4AA9-8AF2-940BC4442855}" type="pres">
      <dgm:prSet presAssocID="{21C04A2F-71F7-4176-BFF4-4C223FAC0A5F}" presName="rootComposite" presStyleCnt="0">
        <dgm:presLayoutVars/>
      </dgm:prSet>
      <dgm:spPr/>
    </dgm:pt>
    <dgm:pt modelId="{E68FA21D-7BA6-4E91-9D1D-CF1284F6D813}" type="pres">
      <dgm:prSet presAssocID="{21C04A2F-71F7-4176-BFF4-4C223FAC0A5F}" presName="ParentAccent" presStyleLbl="alignNode1" presStyleIdx="1" presStyleCnt="2"/>
      <dgm:spPr>
        <a:gradFill rotWithShape="0">
          <a:gsLst>
            <a:gs pos="0">
              <a:srgbClr val="FF53FF"/>
            </a:gs>
            <a:gs pos="50000">
              <a:srgbClr val="FF33FF"/>
            </a:gs>
            <a:gs pos="100000">
              <a:srgbClr val="FF00FF"/>
            </a:gs>
          </a:gsLst>
        </a:gradFill>
      </dgm:spPr>
    </dgm:pt>
    <dgm:pt modelId="{7BC3C740-D4C9-4C0D-93CE-57DB11502BED}" type="pres">
      <dgm:prSet presAssocID="{21C04A2F-71F7-4176-BFF4-4C223FAC0A5F}" presName="ParentSmallAccent" presStyleLbl="fgAcc1" presStyleIdx="1" presStyleCnt="2"/>
      <dgm:spPr/>
    </dgm:pt>
    <dgm:pt modelId="{4F38009B-A101-41C0-AC4D-B1B006AC37EC}" type="pres">
      <dgm:prSet presAssocID="{21C04A2F-71F7-4176-BFF4-4C223FAC0A5F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10E50617-DA6E-40B3-9B92-A2A7B983C4CE}" type="pres">
      <dgm:prSet presAssocID="{21C04A2F-71F7-4176-BFF4-4C223FAC0A5F}" presName="childShape" presStyleCnt="0">
        <dgm:presLayoutVars>
          <dgm:chMax val="0"/>
          <dgm:chPref val="0"/>
        </dgm:presLayoutVars>
      </dgm:prSet>
      <dgm:spPr/>
    </dgm:pt>
    <dgm:pt modelId="{E376A2A1-9F52-4992-905C-3B97822F6733}" type="pres">
      <dgm:prSet presAssocID="{BC6FA30D-F06F-4674-A82F-4E31D9D48DBC}" presName="childComposite" presStyleCnt="0">
        <dgm:presLayoutVars>
          <dgm:chMax val="0"/>
          <dgm:chPref val="0"/>
        </dgm:presLayoutVars>
      </dgm:prSet>
      <dgm:spPr/>
    </dgm:pt>
    <dgm:pt modelId="{65212687-A8EC-4380-BABC-6C62DE161CCA}" type="pres">
      <dgm:prSet presAssocID="{BC6FA30D-F06F-4674-A82F-4E31D9D48DBC}" presName="ChildAccent" presStyleLbl="solidFgAcc1" presStyleIdx="5" presStyleCnt="10"/>
      <dgm:spPr/>
    </dgm:pt>
    <dgm:pt modelId="{8DA39967-D2AF-400E-9D6B-D5D30FAF9153}" type="pres">
      <dgm:prSet presAssocID="{BC6FA30D-F06F-4674-A82F-4E31D9D48DBC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E41E483A-6A32-4B68-A821-123D2B06D45E}" type="pres">
      <dgm:prSet presAssocID="{818751CC-FDC5-4D59-AC70-32F324129F5D}" presName="childComposite" presStyleCnt="0">
        <dgm:presLayoutVars>
          <dgm:chMax val="0"/>
          <dgm:chPref val="0"/>
        </dgm:presLayoutVars>
      </dgm:prSet>
      <dgm:spPr/>
    </dgm:pt>
    <dgm:pt modelId="{196E86AD-68FD-40F5-AAD0-C69CE5F41F67}" type="pres">
      <dgm:prSet presAssocID="{818751CC-FDC5-4D59-AC70-32F324129F5D}" presName="ChildAccent" presStyleLbl="solidFgAcc1" presStyleIdx="6" presStyleCnt="10"/>
      <dgm:spPr/>
    </dgm:pt>
    <dgm:pt modelId="{28BB9D57-6E79-46E8-A22C-2EB5376C8725}" type="pres">
      <dgm:prSet presAssocID="{818751CC-FDC5-4D59-AC70-32F324129F5D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2CC38357-4217-4387-8FDC-7C647D0C5022}" type="pres">
      <dgm:prSet presAssocID="{AA1F69F2-4EEF-4D1A-A1CC-FFC1FB6E4388}" presName="childComposite" presStyleCnt="0">
        <dgm:presLayoutVars>
          <dgm:chMax val="0"/>
          <dgm:chPref val="0"/>
        </dgm:presLayoutVars>
      </dgm:prSet>
      <dgm:spPr/>
    </dgm:pt>
    <dgm:pt modelId="{C25AF1C2-5C25-4AB3-94E3-9DEA3000AC55}" type="pres">
      <dgm:prSet presAssocID="{AA1F69F2-4EEF-4D1A-A1CC-FFC1FB6E4388}" presName="ChildAccent" presStyleLbl="solidFgAcc1" presStyleIdx="7" presStyleCnt="10"/>
      <dgm:spPr/>
    </dgm:pt>
    <dgm:pt modelId="{BDCBED45-600E-46BF-ACF5-B4D2FA7FD75A}" type="pres">
      <dgm:prSet presAssocID="{AA1F69F2-4EEF-4D1A-A1CC-FFC1FB6E438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65690F10-DA33-4DA3-B74F-B0D5AFD1FF9E}" type="pres">
      <dgm:prSet presAssocID="{92AA09EB-6554-48B9-8139-322F4B592DC7}" presName="childComposite" presStyleCnt="0">
        <dgm:presLayoutVars>
          <dgm:chMax val="0"/>
          <dgm:chPref val="0"/>
        </dgm:presLayoutVars>
      </dgm:prSet>
      <dgm:spPr/>
    </dgm:pt>
    <dgm:pt modelId="{CE7318B0-1B21-4370-8EAF-720EB0AE34AF}" type="pres">
      <dgm:prSet presAssocID="{92AA09EB-6554-48B9-8139-322F4B592DC7}" presName="ChildAccent" presStyleLbl="solidFgAcc1" presStyleIdx="8" presStyleCnt="10"/>
      <dgm:spPr/>
    </dgm:pt>
    <dgm:pt modelId="{6F3D0428-EBCA-4A96-AE49-34D62BC45001}" type="pres">
      <dgm:prSet presAssocID="{92AA09EB-6554-48B9-8139-322F4B592DC7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B0A5672D-B0F7-493A-AF0A-8042A26A9A4C}" type="pres">
      <dgm:prSet presAssocID="{9CE1B9FA-3B0D-48BB-9A10-5E167DC2C91C}" presName="childComposite" presStyleCnt="0">
        <dgm:presLayoutVars>
          <dgm:chMax val="0"/>
          <dgm:chPref val="0"/>
        </dgm:presLayoutVars>
      </dgm:prSet>
      <dgm:spPr/>
    </dgm:pt>
    <dgm:pt modelId="{AD05F639-A5F8-4F87-AAEC-E5C3798D275A}" type="pres">
      <dgm:prSet presAssocID="{9CE1B9FA-3B0D-48BB-9A10-5E167DC2C91C}" presName="ChildAccent" presStyleLbl="solidFgAcc1" presStyleIdx="9" presStyleCnt="10"/>
      <dgm:spPr/>
    </dgm:pt>
    <dgm:pt modelId="{DBF47986-42AB-4B1F-924C-41010B54AAAF}" type="pres">
      <dgm:prSet presAssocID="{9CE1B9FA-3B0D-48BB-9A10-5E167DC2C91C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63526304-E119-4CD0-A1F5-3E4787A49314}" type="presOf" srcId="{21C04A2F-71F7-4176-BFF4-4C223FAC0A5F}" destId="{4F38009B-A101-41C0-AC4D-B1B006AC37EC}" srcOrd="0" destOrd="0" presId="urn:microsoft.com/office/officeart/2008/layout/SquareAccentList"/>
    <dgm:cxn modelId="{4B53BE04-9F10-4429-942E-BA3559159916}" type="presOf" srcId="{BC6FA30D-F06F-4674-A82F-4E31D9D48DBC}" destId="{8DA39967-D2AF-400E-9D6B-D5D30FAF9153}" srcOrd="0" destOrd="0" presId="urn:microsoft.com/office/officeart/2008/layout/SquareAccentList"/>
    <dgm:cxn modelId="{B5F24F0F-2FEE-4446-A824-D89921B94431}" type="presOf" srcId="{45C11D26-1939-40E5-8526-A661E2C2A01E}" destId="{A209514E-6D2C-41E3-87BE-4C783C513021}" srcOrd="0" destOrd="0" presId="urn:microsoft.com/office/officeart/2008/layout/SquareAccentList"/>
    <dgm:cxn modelId="{A8C80C13-1461-44D2-AB64-001340620F29}" srcId="{7C38983B-2968-4417-A91E-BABC7B541D65}" destId="{93484448-693C-42CB-A6BD-65EDCE746165}" srcOrd="4" destOrd="0" parTransId="{4B279880-E213-4DE2-8009-0BC8F6A7B382}" sibTransId="{811DE46E-7B53-4C1A-A2EA-AFF3103F1DB7}"/>
    <dgm:cxn modelId="{3BB5C517-F0D0-4B7C-9B6E-8725288874D4}" srcId="{7C38983B-2968-4417-A91E-BABC7B541D65}" destId="{550E6EB5-7DD8-435D-9B00-4FE7721D59EF}" srcOrd="0" destOrd="0" parTransId="{9BF039B0-9D2E-4B2D-B2A8-441A11513EA7}" sibTransId="{909DF5FE-D616-4F2E-A429-39A618A91ECA}"/>
    <dgm:cxn modelId="{0A797E18-DBFC-4939-A195-25C77885D18A}" type="presOf" srcId="{D9A44C38-B389-4DE4-8286-22E589D9148F}" destId="{2E04D0A2-5308-44C7-BD1C-CEDBD9CD6AF1}" srcOrd="0" destOrd="0" presId="urn:microsoft.com/office/officeart/2008/layout/SquareAccentList"/>
    <dgm:cxn modelId="{591ACD1D-79BF-486F-9C0B-B2A46B106152}" srcId="{7C38983B-2968-4417-A91E-BABC7B541D65}" destId="{D9A44C38-B389-4DE4-8286-22E589D9148F}" srcOrd="1" destOrd="0" parTransId="{555AE765-67D6-4A5E-ACCB-6339FC21C182}" sibTransId="{60751DAE-8B5C-445C-9859-3878C4C2A378}"/>
    <dgm:cxn modelId="{533C0A23-A7F3-4236-8AC4-1D826B8F06CA}" srcId="{7C38983B-2968-4417-A91E-BABC7B541D65}" destId="{676CB8B6-11E6-4BAA-BB47-3201022190AF}" srcOrd="3" destOrd="0" parTransId="{163B1DB1-F0D9-48E1-99FF-4A6752F60173}" sibTransId="{05011842-782E-46AA-B354-A2D20BDF0C65}"/>
    <dgm:cxn modelId="{98F72028-69FE-47B0-9C53-9FDC0481E420}" srcId="{21C04A2F-71F7-4176-BFF4-4C223FAC0A5F}" destId="{92AA09EB-6554-48B9-8139-322F4B592DC7}" srcOrd="3" destOrd="0" parTransId="{ADBF456D-B456-4C87-8323-B8D13B095DA5}" sibTransId="{B582656C-B143-4A50-BF34-AE99DA7A68E5}"/>
    <dgm:cxn modelId="{0D7FDE36-CB3A-4037-A704-9606D4D8B61E}" type="presOf" srcId="{93484448-693C-42CB-A6BD-65EDCE746165}" destId="{61B67ED2-5579-4B4B-9C2A-0FFB6D325884}" srcOrd="0" destOrd="0" presId="urn:microsoft.com/office/officeart/2008/layout/SquareAccentList"/>
    <dgm:cxn modelId="{96CBA33D-64F5-4494-8903-2B09DE8843D4}" srcId="{21C04A2F-71F7-4176-BFF4-4C223FAC0A5F}" destId="{818751CC-FDC5-4D59-AC70-32F324129F5D}" srcOrd="1" destOrd="0" parTransId="{B4A5E786-A2A1-49D4-8FEB-7A5F84D739A1}" sibTransId="{54FF5598-B351-46FE-BC2C-0422BA46807A}"/>
    <dgm:cxn modelId="{DAC59B61-B360-42B2-A5E6-5FD4E3BFEA23}" srcId="{21C04A2F-71F7-4176-BFF4-4C223FAC0A5F}" destId="{9CE1B9FA-3B0D-48BB-9A10-5E167DC2C91C}" srcOrd="4" destOrd="0" parTransId="{C55F4736-9D25-4EB3-B4D5-59593A216AF1}" sibTransId="{29F7A002-F852-4084-A907-073292DEFF5C}"/>
    <dgm:cxn modelId="{A02EB043-BEB9-4110-BC32-6B5BA93F76BD}" srcId="{45C11D26-1939-40E5-8526-A661E2C2A01E}" destId="{7C38983B-2968-4417-A91E-BABC7B541D65}" srcOrd="0" destOrd="0" parTransId="{B1494AF8-82B8-482F-B4C6-5B6260FA27FB}" sibTransId="{958A5DD4-CC70-4265-8E25-508B03A148AD}"/>
    <dgm:cxn modelId="{4A940D44-A250-4CF0-9CC0-D058F30DB43F}" type="presOf" srcId="{9CE1B9FA-3B0D-48BB-9A10-5E167DC2C91C}" destId="{DBF47986-42AB-4B1F-924C-41010B54AAAF}" srcOrd="0" destOrd="0" presId="urn:microsoft.com/office/officeart/2008/layout/SquareAccentList"/>
    <dgm:cxn modelId="{EFAABC64-39EB-4B25-AF8E-B27B68CB8F84}" type="presOf" srcId="{92AA09EB-6554-48B9-8139-322F4B592DC7}" destId="{6F3D0428-EBCA-4A96-AE49-34D62BC45001}" srcOrd="0" destOrd="0" presId="urn:microsoft.com/office/officeart/2008/layout/SquareAccentList"/>
    <dgm:cxn modelId="{ABCC5F49-5425-4A3C-BC53-9D6268EFCAB8}" srcId="{45C11D26-1939-40E5-8526-A661E2C2A01E}" destId="{21C04A2F-71F7-4176-BFF4-4C223FAC0A5F}" srcOrd="1" destOrd="0" parTransId="{C5C793C2-BB16-4D29-84F5-AD31EACC061C}" sibTransId="{960EB87E-F08A-4DA5-BCAE-2FC525D2B8C1}"/>
    <dgm:cxn modelId="{31829F4E-888B-41B9-941B-DD269177C596}" type="presOf" srcId="{7C38983B-2968-4417-A91E-BABC7B541D65}" destId="{45B65ED3-2EFC-4ED1-B7A5-F6C9AB4C6D2F}" srcOrd="0" destOrd="0" presId="urn:microsoft.com/office/officeart/2008/layout/SquareAccentList"/>
    <dgm:cxn modelId="{6BA56B50-FC16-439B-A091-8E537624EA86}" type="presOf" srcId="{550E6EB5-7DD8-435D-9B00-4FE7721D59EF}" destId="{6C613EAB-0224-498D-997C-3E0E99B4ACB8}" srcOrd="0" destOrd="0" presId="urn:microsoft.com/office/officeart/2008/layout/SquareAccentList"/>
    <dgm:cxn modelId="{F83AC1C0-21E3-4067-9D71-CFB7B7C9A472}" srcId="{21C04A2F-71F7-4176-BFF4-4C223FAC0A5F}" destId="{BC6FA30D-F06F-4674-A82F-4E31D9D48DBC}" srcOrd="0" destOrd="0" parTransId="{94A4A20C-F644-4DAB-9E7E-8CFED7D586FC}" sibTransId="{DAE1F58E-CFA8-4FF2-BEC3-BFEA56BC6A8D}"/>
    <dgm:cxn modelId="{7C0EA0C1-FEFB-49BF-98AB-0BA8E5A5DCFE}" type="presOf" srcId="{818751CC-FDC5-4D59-AC70-32F324129F5D}" destId="{28BB9D57-6E79-46E8-A22C-2EB5376C8725}" srcOrd="0" destOrd="0" presId="urn:microsoft.com/office/officeart/2008/layout/SquareAccentList"/>
    <dgm:cxn modelId="{4873C0C7-FA0F-488E-ADDA-2C6341FC3136}" srcId="{7C38983B-2968-4417-A91E-BABC7B541D65}" destId="{86CF8CEA-4AC1-4D1D-BE36-07EF00AA4149}" srcOrd="2" destOrd="0" parTransId="{756B7E12-C7DC-4763-86C3-C8467457D308}" sibTransId="{FCC17172-713B-4595-B49A-B507606BFCE8}"/>
    <dgm:cxn modelId="{A69873DE-09B9-43FB-AC9C-22EE1DB6B178}" type="presOf" srcId="{86CF8CEA-4AC1-4D1D-BE36-07EF00AA4149}" destId="{4ADE1382-F94C-4706-AC06-D24550C3787C}" srcOrd="0" destOrd="0" presId="urn:microsoft.com/office/officeart/2008/layout/SquareAccentList"/>
    <dgm:cxn modelId="{7FC9AFE4-D4AE-4841-91F0-34FEEFBFED84}" srcId="{21C04A2F-71F7-4176-BFF4-4C223FAC0A5F}" destId="{AA1F69F2-4EEF-4D1A-A1CC-FFC1FB6E4388}" srcOrd="2" destOrd="0" parTransId="{D8CB7315-594C-41F8-B2E8-C50218E93335}" sibTransId="{2DEDA3D6-BE9C-4C23-BBAE-4ABACDC5D0DC}"/>
    <dgm:cxn modelId="{43C429E9-BE49-47AF-BB3A-76333C5676F0}" type="presOf" srcId="{AA1F69F2-4EEF-4D1A-A1CC-FFC1FB6E4388}" destId="{BDCBED45-600E-46BF-ACF5-B4D2FA7FD75A}" srcOrd="0" destOrd="0" presId="urn:microsoft.com/office/officeart/2008/layout/SquareAccentList"/>
    <dgm:cxn modelId="{043D6DFD-A0C1-4FE5-B607-0294B92D104C}" type="presOf" srcId="{676CB8B6-11E6-4BAA-BB47-3201022190AF}" destId="{F8CCE8DA-5BDF-4010-9C6E-CB13227CC9D4}" srcOrd="0" destOrd="0" presId="urn:microsoft.com/office/officeart/2008/layout/SquareAccentList"/>
    <dgm:cxn modelId="{7CBB1667-30C5-4AE0-A004-661E45F11DAD}" type="presParOf" srcId="{A209514E-6D2C-41E3-87BE-4C783C513021}" destId="{A5A66D80-D73C-4A22-942A-CF8AD22423AB}" srcOrd="0" destOrd="0" presId="urn:microsoft.com/office/officeart/2008/layout/SquareAccentList"/>
    <dgm:cxn modelId="{8EE9305B-F313-4DF0-91C9-121A72586FE8}" type="presParOf" srcId="{A5A66D80-D73C-4A22-942A-CF8AD22423AB}" destId="{E1EA1780-E3C3-4F3D-8DEC-B016AC4E7659}" srcOrd="0" destOrd="0" presId="urn:microsoft.com/office/officeart/2008/layout/SquareAccentList"/>
    <dgm:cxn modelId="{0DF9796B-866F-4052-8B2F-CAAF01BB0DA6}" type="presParOf" srcId="{E1EA1780-E3C3-4F3D-8DEC-B016AC4E7659}" destId="{26E8698C-EDED-4DD3-8C2F-8DE7C83F536C}" srcOrd="0" destOrd="0" presId="urn:microsoft.com/office/officeart/2008/layout/SquareAccentList"/>
    <dgm:cxn modelId="{BBDD4862-F779-426C-A895-DECD73AEC8E0}" type="presParOf" srcId="{E1EA1780-E3C3-4F3D-8DEC-B016AC4E7659}" destId="{5A2F6B24-2F78-46F2-91A8-F3C74D09CBD0}" srcOrd="1" destOrd="0" presId="urn:microsoft.com/office/officeart/2008/layout/SquareAccentList"/>
    <dgm:cxn modelId="{3BF49345-65B5-4974-8A12-7BF8A906BAE4}" type="presParOf" srcId="{E1EA1780-E3C3-4F3D-8DEC-B016AC4E7659}" destId="{45B65ED3-2EFC-4ED1-B7A5-F6C9AB4C6D2F}" srcOrd="2" destOrd="0" presId="urn:microsoft.com/office/officeart/2008/layout/SquareAccentList"/>
    <dgm:cxn modelId="{600F43DF-06F7-4856-9269-2ACC25C5EEFE}" type="presParOf" srcId="{A5A66D80-D73C-4A22-942A-CF8AD22423AB}" destId="{9CE58807-08F8-476B-9493-5959E6FEF9C1}" srcOrd="1" destOrd="0" presId="urn:microsoft.com/office/officeart/2008/layout/SquareAccentList"/>
    <dgm:cxn modelId="{CD82F337-851B-4100-B0CA-9116D91AED76}" type="presParOf" srcId="{9CE58807-08F8-476B-9493-5959E6FEF9C1}" destId="{14A2439E-46E8-478A-8F25-EC6EBB8A9CF3}" srcOrd="0" destOrd="0" presId="urn:microsoft.com/office/officeart/2008/layout/SquareAccentList"/>
    <dgm:cxn modelId="{30E7BFC8-45B0-4F91-81FF-02D7D829D47B}" type="presParOf" srcId="{14A2439E-46E8-478A-8F25-EC6EBB8A9CF3}" destId="{13B684F5-9AB9-46F7-B17C-9A48CF3BB519}" srcOrd="0" destOrd="0" presId="urn:microsoft.com/office/officeart/2008/layout/SquareAccentList"/>
    <dgm:cxn modelId="{8E30967A-7C5B-4D71-82FB-0CCDB156323A}" type="presParOf" srcId="{14A2439E-46E8-478A-8F25-EC6EBB8A9CF3}" destId="{6C613EAB-0224-498D-997C-3E0E99B4ACB8}" srcOrd="1" destOrd="0" presId="urn:microsoft.com/office/officeart/2008/layout/SquareAccentList"/>
    <dgm:cxn modelId="{ED549AD6-92D9-4A36-841F-8B08ED3A2266}" type="presParOf" srcId="{9CE58807-08F8-476B-9493-5959E6FEF9C1}" destId="{F3A3DB5F-F4B4-49DF-8C35-EE9441FBD3BB}" srcOrd="1" destOrd="0" presId="urn:microsoft.com/office/officeart/2008/layout/SquareAccentList"/>
    <dgm:cxn modelId="{E083CA98-F7CC-44D3-8FAD-56758934D521}" type="presParOf" srcId="{F3A3DB5F-F4B4-49DF-8C35-EE9441FBD3BB}" destId="{F98AE457-2EF4-4A85-A956-B93985BB8B7F}" srcOrd="0" destOrd="0" presId="urn:microsoft.com/office/officeart/2008/layout/SquareAccentList"/>
    <dgm:cxn modelId="{BB3C6726-EC9F-44C2-A700-BA5BEAEE1ECC}" type="presParOf" srcId="{F3A3DB5F-F4B4-49DF-8C35-EE9441FBD3BB}" destId="{2E04D0A2-5308-44C7-BD1C-CEDBD9CD6AF1}" srcOrd="1" destOrd="0" presId="urn:microsoft.com/office/officeart/2008/layout/SquareAccentList"/>
    <dgm:cxn modelId="{9743789A-8E51-4E7B-9305-AC27E98FDBF2}" type="presParOf" srcId="{9CE58807-08F8-476B-9493-5959E6FEF9C1}" destId="{E97F5E1D-3409-49AC-89DF-EE11A7D43C1F}" srcOrd="2" destOrd="0" presId="urn:microsoft.com/office/officeart/2008/layout/SquareAccentList"/>
    <dgm:cxn modelId="{EE48F407-3EB5-494F-BB1A-CECF38025191}" type="presParOf" srcId="{E97F5E1D-3409-49AC-89DF-EE11A7D43C1F}" destId="{ED9AF1A9-142D-464F-B7CB-69B292F8CEFF}" srcOrd="0" destOrd="0" presId="urn:microsoft.com/office/officeart/2008/layout/SquareAccentList"/>
    <dgm:cxn modelId="{986A0138-2FD3-465D-A88C-47B3515925A8}" type="presParOf" srcId="{E97F5E1D-3409-49AC-89DF-EE11A7D43C1F}" destId="{4ADE1382-F94C-4706-AC06-D24550C3787C}" srcOrd="1" destOrd="0" presId="urn:microsoft.com/office/officeart/2008/layout/SquareAccentList"/>
    <dgm:cxn modelId="{F9A1A817-3E22-46A3-A543-94DC80944128}" type="presParOf" srcId="{9CE58807-08F8-476B-9493-5959E6FEF9C1}" destId="{57CA9668-E978-494A-B010-08D40F013189}" srcOrd="3" destOrd="0" presId="urn:microsoft.com/office/officeart/2008/layout/SquareAccentList"/>
    <dgm:cxn modelId="{26CDD115-5521-46ED-A1F8-690B190BEBE1}" type="presParOf" srcId="{57CA9668-E978-494A-B010-08D40F013189}" destId="{03DE7071-993B-453D-8376-908EF235A76C}" srcOrd="0" destOrd="0" presId="urn:microsoft.com/office/officeart/2008/layout/SquareAccentList"/>
    <dgm:cxn modelId="{4ED41485-FE0D-4F62-9C43-64C90F7454C6}" type="presParOf" srcId="{57CA9668-E978-494A-B010-08D40F013189}" destId="{F8CCE8DA-5BDF-4010-9C6E-CB13227CC9D4}" srcOrd="1" destOrd="0" presId="urn:microsoft.com/office/officeart/2008/layout/SquareAccentList"/>
    <dgm:cxn modelId="{852AB83B-CBB3-4E8E-A0D7-A4BF0390CB3F}" type="presParOf" srcId="{9CE58807-08F8-476B-9493-5959E6FEF9C1}" destId="{24AEEDFC-97F3-4DD3-8281-CFBB4344FCAE}" srcOrd="4" destOrd="0" presId="urn:microsoft.com/office/officeart/2008/layout/SquareAccentList"/>
    <dgm:cxn modelId="{F14AB885-9815-49AF-A3D0-F5C81CFDF757}" type="presParOf" srcId="{24AEEDFC-97F3-4DD3-8281-CFBB4344FCAE}" destId="{EA29C403-7360-46E1-8623-48FA5809B170}" srcOrd="0" destOrd="0" presId="urn:microsoft.com/office/officeart/2008/layout/SquareAccentList"/>
    <dgm:cxn modelId="{F38E0FFE-8D8E-4B93-A51A-E8B5D8A19344}" type="presParOf" srcId="{24AEEDFC-97F3-4DD3-8281-CFBB4344FCAE}" destId="{61B67ED2-5579-4B4B-9C2A-0FFB6D325884}" srcOrd="1" destOrd="0" presId="urn:microsoft.com/office/officeart/2008/layout/SquareAccentList"/>
    <dgm:cxn modelId="{E7CFF859-B82E-4752-95B0-788466F2B901}" type="presParOf" srcId="{A209514E-6D2C-41E3-87BE-4C783C513021}" destId="{96F8CCD4-E7C8-468D-A383-64D9418D4998}" srcOrd="1" destOrd="0" presId="urn:microsoft.com/office/officeart/2008/layout/SquareAccentList"/>
    <dgm:cxn modelId="{9B0B6545-084D-4411-9752-8809932771F7}" type="presParOf" srcId="{96F8CCD4-E7C8-468D-A383-64D9418D4998}" destId="{E3B92D46-E546-4AA9-8AF2-940BC4442855}" srcOrd="0" destOrd="0" presId="urn:microsoft.com/office/officeart/2008/layout/SquareAccentList"/>
    <dgm:cxn modelId="{BFB28729-E4F1-4EE0-99F3-7F805623D239}" type="presParOf" srcId="{E3B92D46-E546-4AA9-8AF2-940BC4442855}" destId="{E68FA21D-7BA6-4E91-9D1D-CF1284F6D813}" srcOrd="0" destOrd="0" presId="urn:microsoft.com/office/officeart/2008/layout/SquareAccentList"/>
    <dgm:cxn modelId="{2B89513E-0457-4964-8654-E15B51383197}" type="presParOf" srcId="{E3B92D46-E546-4AA9-8AF2-940BC4442855}" destId="{7BC3C740-D4C9-4C0D-93CE-57DB11502BED}" srcOrd="1" destOrd="0" presId="urn:microsoft.com/office/officeart/2008/layout/SquareAccentList"/>
    <dgm:cxn modelId="{4F18D297-81A5-463E-8D70-B7B595349315}" type="presParOf" srcId="{E3B92D46-E546-4AA9-8AF2-940BC4442855}" destId="{4F38009B-A101-41C0-AC4D-B1B006AC37EC}" srcOrd="2" destOrd="0" presId="urn:microsoft.com/office/officeart/2008/layout/SquareAccentList"/>
    <dgm:cxn modelId="{219C47E3-7AC3-42CF-9277-EB281341A890}" type="presParOf" srcId="{96F8CCD4-E7C8-468D-A383-64D9418D4998}" destId="{10E50617-DA6E-40B3-9B92-A2A7B983C4CE}" srcOrd="1" destOrd="0" presId="urn:microsoft.com/office/officeart/2008/layout/SquareAccentList"/>
    <dgm:cxn modelId="{11182FF5-8CFE-4F30-A1D4-1E903BFFFE50}" type="presParOf" srcId="{10E50617-DA6E-40B3-9B92-A2A7B983C4CE}" destId="{E376A2A1-9F52-4992-905C-3B97822F6733}" srcOrd="0" destOrd="0" presId="urn:microsoft.com/office/officeart/2008/layout/SquareAccentList"/>
    <dgm:cxn modelId="{C3D84AB4-36BF-49B6-98B1-AE5D62D9A07B}" type="presParOf" srcId="{E376A2A1-9F52-4992-905C-3B97822F6733}" destId="{65212687-A8EC-4380-BABC-6C62DE161CCA}" srcOrd="0" destOrd="0" presId="urn:microsoft.com/office/officeart/2008/layout/SquareAccentList"/>
    <dgm:cxn modelId="{DDE78BA0-82D9-4770-B4C8-9383494322C5}" type="presParOf" srcId="{E376A2A1-9F52-4992-905C-3B97822F6733}" destId="{8DA39967-D2AF-400E-9D6B-D5D30FAF9153}" srcOrd="1" destOrd="0" presId="urn:microsoft.com/office/officeart/2008/layout/SquareAccentList"/>
    <dgm:cxn modelId="{356A18A8-3CB9-4415-A527-29F72B55C3E2}" type="presParOf" srcId="{10E50617-DA6E-40B3-9B92-A2A7B983C4CE}" destId="{E41E483A-6A32-4B68-A821-123D2B06D45E}" srcOrd="1" destOrd="0" presId="urn:microsoft.com/office/officeart/2008/layout/SquareAccentList"/>
    <dgm:cxn modelId="{29D007B7-07D6-4533-87AD-F5371E02A9FC}" type="presParOf" srcId="{E41E483A-6A32-4B68-A821-123D2B06D45E}" destId="{196E86AD-68FD-40F5-AAD0-C69CE5F41F67}" srcOrd="0" destOrd="0" presId="urn:microsoft.com/office/officeart/2008/layout/SquareAccentList"/>
    <dgm:cxn modelId="{1EB78D0A-87CB-4022-A55C-5229EC645B6B}" type="presParOf" srcId="{E41E483A-6A32-4B68-A821-123D2B06D45E}" destId="{28BB9D57-6E79-46E8-A22C-2EB5376C8725}" srcOrd="1" destOrd="0" presId="urn:microsoft.com/office/officeart/2008/layout/SquareAccentList"/>
    <dgm:cxn modelId="{2582DAB2-6B55-45AA-8D10-761E9DAAEFF8}" type="presParOf" srcId="{10E50617-DA6E-40B3-9B92-A2A7B983C4CE}" destId="{2CC38357-4217-4387-8FDC-7C647D0C5022}" srcOrd="2" destOrd="0" presId="urn:microsoft.com/office/officeart/2008/layout/SquareAccentList"/>
    <dgm:cxn modelId="{059A289D-BD0C-44A4-8286-F08EA2E2BD72}" type="presParOf" srcId="{2CC38357-4217-4387-8FDC-7C647D0C5022}" destId="{C25AF1C2-5C25-4AB3-94E3-9DEA3000AC55}" srcOrd="0" destOrd="0" presId="urn:microsoft.com/office/officeart/2008/layout/SquareAccentList"/>
    <dgm:cxn modelId="{2909A2E4-4F50-4A9E-962E-95934253614A}" type="presParOf" srcId="{2CC38357-4217-4387-8FDC-7C647D0C5022}" destId="{BDCBED45-600E-46BF-ACF5-B4D2FA7FD75A}" srcOrd="1" destOrd="0" presId="urn:microsoft.com/office/officeart/2008/layout/SquareAccentList"/>
    <dgm:cxn modelId="{87D7E759-5B2F-4EFD-8851-C837DCE46DC3}" type="presParOf" srcId="{10E50617-DA6E-40B3-9B92-A2A7B983C4CE}" destId="{65690F10-DA33-4DA3-B74F-B0D5AFD1FF9E}" srcOrd="3" destOrd="0" presId="urn:microsoft.com/office/officeart/2008/layout/SquareAccentList"/>
    <dgm:cxn modelId="{BC33C27F-4637-4EF1-B3BD-78AB8F827BDB}" type="presParOf" srcId="{65690F10-DA33-4DA3-B74F-B0D5AFD1FF9E}" destId="{CE7318B0-1B21-4370-8EAF-720EB0AE34AF}" srcOrd="0" destOrd="0" presId="urn:microsoft.com/office/officeart/2008/layout/SquareAccentList"/>
    <dgm:cxn modelId="{D29799A2-23F5-44D5-AA10-6CE668C52AB0}" type="presParOf" srcId="{65690F10-DA33-4DA3-B74F-B0D5AFD1FF9E}" destId="{6F3D0428-EBCA-4A96-AE49-34D62BC45001}" srcOrd="1" destOrd="0" presId="urn:microsoft.com/office/officeart/2008/layout/SquareAccentList"/>
    <dgm:cxn modelId="{E4F92FCC-4150-47A7-AA0F-80F273603B71}" type="presParOf" srcId="{10E50617-DA6E-40B3-9B92-A2A7B983C4CE}" destId="{B0A5672D-B0F7-493A-AF0A-8042A26A9A4C}" srcOrd="4" destOrd="0" presId="urn:microsoft.com/office/officeart/2008/layout/SquareAccentList"/>
    <dgm:cxn modelId="{B570CC8B-38D3-4086-8927-19A629B3B225}" type="presParOf" srcId="{B0A5672D-B0F7-493A-AF0A-8042A26A9A4C}" destId="{AD05F639-A5F8-4F87-AAEC-E5C3798D275A}" srcOrd="0" destOrd="0" presId="urn:microsoft.com/office/officeart/2008/layout/SquareAccentList"/>
    <dgm:cxn modelId="{CCDC0A03-1EC0-4151-8C2E-35165A8CEF88}" type="presParOf" srcId="{B0A5672D-B0F7-493A-AF0A-8042A26A9A4C}" destId="{DBF47986-42AB-4B1F-924C-41010B54AAA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D6BE-8712-4881-9F45-A7C502B5CF10}">
      <dsp:nvSpPr>
        <dsp:cNvPr id="0" name=""/>
        <dsp:cNvSpPr/>
      </dsp:nvSpPr>
      <dsp:spPr>
        <a:xfrm>
          <a:off x="0" y="1561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E5FC5E-47A1-481E-ABC7-FFC6BCC42824}">
      <dsp:nvSpPr>
        <dsp:cNvPr id="0" name=""/>
        <dsp:cNvSpPr/>
      </dsp:nvSpPr>
      <dsp:spPr>
        <a:xfrm>
          <a:off x="0" y="1561"/>
          <a:ext cx="5754896" cy="106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u="sng" kern="1200" dirty="0"/>
            <a:t>Minicalcio</a:t>
          </a:r>
          <a:r>
            <a:rPr lang="it-IT" sz="2200" kern="1200" dirty="0"/>
            <a:t>           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2015-2016 (+ 2017 dal compimento del 6° anno)</a:t>
          </a:r>
          <a:endParaRPr lang="en-US" sz="2200" kern="1200" dirty="0"/>
        </a:p>
      </dsp:txBody>
      <dsp:txXfrm>
        <a:off x="0" y="1561"/>
        <a:ext cx="5754896" cy="1064780"/>
      </dsp:txXfrm>
    </dsp:sp>
    <dsp:sp modelId="{62DA61F6-B181-4C84-A383-37A9EFC81987}">
      <dsp:nvSpPr>
        <dsp:cNvPr id="0" name=""/>
        <dsp:cNvSpPr/>
      </dsp:nvSpPr>
      <dsp:spPr>
        <a:xfrm>
          <a:off x="0" y="1066341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CA4C46-1D9B-4D22-9DCE-952AE17EABE0}">
      <dsp:nvSpPr>
        <dsp:cNvPr id="0" name=""/>
        <dsp:cNvSpPr/>
      </dsp:nvSpPr>
      <dsp:spPr>
        <a:xfrm>
          <a:off x="0" y="1066341"/>
          <a:ext cx="5754896" cy="106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u="sng" kern="1200" dirty="0"/>
            <a:t>U10</a:t>
          </a:r>
          <a:r>
            <a:rPr lang="it-IT" sz="2200" kern="1200" dirty="0"/>
            <a:t>		      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 2013-2014 (+ fuori quota 2015)</a:t>
          </a:r>
          <a:endParaRPr lang="en-US" sz="2200" kern="1200" dirty="0"/>
        </a:p>
      </dsp:txBody>
      <dsp:txXfrm>
        <a:off x="0" y="1066341"/>
        <a:ext cx="5754896" cy="1064780"/>
      </dsp:txXfrm>
    </dsp:sp>
    <dsp:sp modelId="{A66F4C4C-6B31-4EC6-90E8-AFFAA5F4CE80}">
      <dsp:nvSpPr>
        <dsp:cNvPr id="0" name=""/>
        <dsp:cNvSpPr/>
      </dsp:nvSpPr>
      <dsp:spPr>
        <a:xfrm>
          <a:off x="0" y="2131122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A865B-2B58-4748-ADE2-8EF9B9FCC7F6}">
      <dsp:nvSpPr>
        <dsp:cNvPr id="0" name=""/>
        <dsp:cNvSpPr/>
      </dsp:nvSpPr>
      <dsp:spPr>
        <a:xfrm>
          <a:off x="0" y="2131122"/>
          <a:ext cx="5754896" cy="1064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1" u="sng" kern="1200" dirty="0"/>
            <a:t>U12  </a:t>
          </a:r>
          <a:r>
            <a:rPr lang="it-IT" sz="2200" kern="1200" dirty="0"/>
            <a:t>                  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2011-2012 (+ fuori quota 2013)</a:t>
          </a:r>
          <a:endParaRPr lang="en-US" sz="2200" kern="1200" dirty="0"/>
        </a:p>
      </dsp:txBody>
      <dsp:txXfrm>
        <a:off x="0" y="2131122"/>
        <a:ext cx="5754896" cy="1064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71A37-DB42-44F0-97F5-FB011171CBE7}">
      <dsp:nvSpPr>
        <dsp:cNvPr id="0" name=""/>
        <dsp:cNvSpPr/>
      </dsp:nvSpPr>
      <dsp:spPr>
        <a:xfrm>
          <a:off x="0" y="221943"/>
          <a:ext cx="7896472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854" tIns="270764" rIns="612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Decanato di Carate Brianza, Decanato di Lissone e paesi limitrofi (Casatenovo, Lomagna, Lesmo, Vedano al Lambro, Desio, Seregno, Meda, Cesano Maderno…)</a:t>
          </a:r>
          <a:endParaRPr lang="en-US" sz="1500" kern="1200" dirty="0">
            <a:latin typeface="Book Antiqua" panose="02040602050305030304" pitchFamily="18" charset="0"/>
          </a:endParaRPr>
        </a:p>
      </dsp:txBody>
      <dsp:txXfrm>
        <a:off x="0" y="221943"/>
        <a:ext cx="7896472" cy="1085175"/>
      </dsp:txXfrm>
    </dsp:sp>
    <dsp:sp modelId="{6E34FD1A-4017-4196-8B38-A4D1DBBF869E}">
      <dsp:nvSpPr>
        <dsp:cNvPr id="0" name=""/>
        <dsp:cNvSpPr/>
      </dsp:nvSpPr>
      <dsp:spPr>
        <a:xfrm>
          <a:off x="394823" y="30063"/>
          <a:ext cx="552753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927" tIns="0" rIns="208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>
              <a:latin typeface="Book Antiqua" panose="02040602050305030304" pitchFamily="18" charset="0"/>
            </a:rPr>
            <a:t>Limite geografico del Comitato zonale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413557" y="48797"/>
        <a:ext cx="5490062" cy="346292"/>
      </dsp:txXfrm>
    </dsp:sp>
    <dsp:sp modelId="{62C2A5D1-F0E5-4097-A6F8-154574DBCF51}">
      <dsp:nvSpPr>
        <dsp:cNvPr id="0" name=""/>
        <dsp:cNvSpPr/>
      </dsp:nvSpPr>
      <dsp:spPr>
        <a:xfrm>
          <a:off x="0" y="1569198"/>
          <a:ext cx="7896472" cy="167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854" tIns="270764" rIns="612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Minicalcio domenica (eventi ogni due settimane) alle 15.30</a:t>
          </a:r>
          <a:endParaRPr lang="en-US" sz="1600" kern="1200" dirty="0">
            <a:latin typeface="Book Antiqua" panose="020406020503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Under 10 e under 12 </a:t>
          </a:r>
          <a:endParaRPr lang="en-US" sz="1600" kern="1200" dirty="0">
            <a:latin typeface="Book Antiqua" panose="0204060205030503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600" kern="1200" dirty="0">
              <a:latin typeface="Book Antiqua" panose="02040602050305030304" pitchFamily="18" charset="0"/>
            </a:rPr>
            <a:t>Sabato dalle 16.00 alle 17.30</a:t>
          </a:r>
          <a:endParaRPr lang="en-US" sz="1600" kern="1200" dirty="0">
            <a:latin typeface="Book Antiqua" panose="0204060205030503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600" kern="1200" dirty="0">
              <a:latin typeface="Book Antiqua" panose="02040602050305030304" pitchFamily="18" charset="0"/>
            </a:rPr>
            <a:t>Domenica dalle 15.00 alle 17.30</a:t>
          </a:r>
          <a:endParaRPr lang="en-US" sz="1600" kern="1200" dirty="0">
            <a:latin typeface="Book Antiqua" panose="0204060205030503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600" kern="1200" dirty="0">
              <a:latin typeface="Book Antiqua" panose="02040602050305030304" pitchFamily="18" charset="0"/>
            </a:rPr>
            <a:t>Recuperi infrasettimanali dalle 19.00 alle 20.00</a:t>
          </a:r>
          <a:endParaRPr lang="en-US" sz="1600" kern="1200" dirty="0">
            <a:latin typeface="Book Antiqua" panose="02040602050305030304" pitchFamily="18" charset="0"/>
          </a:endParaRPr>
        </a:p>
      </dsp:txBody>
      <dsp:txXfrm>
        <a:off x="0" y="1569198"/>
        <a:ext cx="7896472" cy="1678950"/>
      </dsp:txXfrm>
    </dsp:sp>
    <dsp:sp modelId="{846FB9AE-4921-45BA-8FF9-FF23F70DAD45}">
      <dsp:nvSpPr>
        <dsp:cNvPr id="0" name=""/>
        <dsp:cNvSpPr/>
      </dsp:nvSpPr>
      <dsp:spPr>
        <a:xfrm>
          <a:off x="394823" y="1377318"/>
          <a:ext cx="552753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927" tIns="0" rIns="208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>
              <a:latin typeface="Book Antiqua" panose="02040602050305030304" pitchFamily="18" charset="0"/>
            </a:rPr>
            <a:t>Giorni e orari di inizio partite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413557" y="1396052"/>
        <a:ext cx="5490062" cy="346292"/>
      </dsp:txXfrm>
    </dsp:sp>
    <dsp:sp modelId="{AB82FE8C-FE9A-4710-B5CD-D2E186AEEBAE}">
      <dsp:nvSpPr>
        <dsp:cNvPr id="0" name=""/>
        <dsp:cNvSpPr/>
      </dsp:nvSpPr>
      <dsp:spPr>
        <a:xfrm>
          <a:off x="0" y="3510228"/>
          <a:ext cx="7896472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854" tIns="270764" rIns="612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gestito dagli allenatori, con coordinamento di un membro della FeSTA  «</a:t>
          </a:r>
          <a:r>
            <a:rPr lang="it-IT" sz="1600" u="sng" kern="1200" dirty="0">
              <a:latin typeface="Book Antiqua" panose="02040602050305030304" pitchFamily="18" charset="0"/>
            </a:rPr>
            <a:t>istituzione del tavolo tecnico</a:t>
          </a:r>
          <a:r>
            <a:rPr lang="it-IT" sz="1600" kern="1200" dirty="0">
              <a:latin typeface="Book Antiqua" panose="02040602050305030304" pitchFamily="18" charset="0"/>
            </a:rPr>
            <a:t>»</a:t>
          </a:r>
          <a:endParaRPr lang="en-US" sz="1600" kern="1200" dirty="0">
            <a:latin typeface="Book Antiqua" panose="020406020503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Ogni evento sarà preceduto da un’iscrizione sul gruppo di </a:t>
          </a:r>
          <a:r>
            <a:rPr lang="it-IT" sz="1600" kern="1200" dirty="0" err="1">
              <a:latin typeface="Book Antiqua" panose="02040602050305030304" pitchFamily="18" charset="0"/>
            </a:rPr>
            <a:t>whatsapp</a:t>
          </a:r>
          <a:r>
            <a:rPr lang="it-IT" sz="1600" kern="1200" dirty="0">
              <a:latin typeface="Book Antiqua" panose="02040602050305030304" pitchFamily="18" charset="0"/>
            </a:rPr>
            <a:t> per organizzarsi al meglio</a:t>
          </a:r>
          <a:endParaRPr lang="en-US" sz="1600" kern="1200" dirty="0">
            <a:latin typeface="Book Antiqua" panose="02040602050305030304" pitchFamily="18" charset="0"/>
          </a:endParaRPr>
        </a:p>
      </dsp:txBody>
      <dsp:txXfrm>
        <a:off x="0" y="3510228"/>
        <a:ext cx="7896472" cy="1351350"/>
      </dsp:txXfrm>
    </dsp:sp>
    <dsp:sp modelId="{B77572BE-E994-4FD0-9999-8C263E73E342}">
      <dsp:nvSpPr>
        <dsp:cNvPr id="0" name=""/>
        <dsp:cNvSpPr/>
      </dsp:nvSpPr>
      <dsp:spPr>
        <a:xfrm>
          <a:off x="394823" y="3318348"/>
          <a:ext cx="552753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927" tIns="0" rIns="208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>
              <a:latin typeface="Book Antiqua" panose="02040602050305030304" pitchFamily="18" charset="0"/>
            </a:rPr>
            <a:t>Minicalcio</a:t>
          </a:r>
          <a:r>
            <a:rPr lang="it-IT" sz="1400" kern="1200" dirty="0">
              <a:latin typeface="Book Antiqua" panose="02040602050305030304" pitchFamily="18" charset="0"/>
            </a:rPr>
            <a:t> </a:t>
          </a:r>
          <a:endParaRPr lang="en-US" sz="1400" kern="1200" dirty="0">
            <a:latin typeface="Book Antiqua" panose="02040602050305030304" pitchFamily="18" charset="0"/>
          </a:endParaRPr>
        </a:p>
      </dsp:txBody>
      <dsp:txXfrm>
        <a:off x="413557" y="3337082"/>
        <a:ext cx="549006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D6BE-8712-4881-9F45-A7C502B5CF10}">
      <dsp:nvSpPr>
        <dsp:cNvPr id="0" name=""/>
        <dsp:cNvSpPr/>
      </dsp:nvSpPr>
      <dsp:spPr>
        <a:xfrm>
          <a:off x="0" y="604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E5FC5E-47A1-481E-ABC7-FFC6BCC42824}">
      <dsp:nvSpPr>
        <dsp:cNvPr id="0" name=""/>
        <dsp:cNvSpPr/>
      </dsp:nvSpPr>
      <dsp:spPr>
        <a:xfrm>
          <a:off x="0" y="604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u="sng" kern="1200" dirty="0"/>
            <a:t>Minivolley</a:t>
          </a:r>
          <a:r>
            <a:rPr lang="it-IT" sz="1300" kern="1200" dirty="0"/>
            <a:t>     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2013-2016 (+ 2017 dal compimento del 6° anno)</a:t>
          </a:r>
          <a:endParaRPr lang="en-US" sz="1300" kern="1200" dirty="0"/>
        </a:p>
      </dsp:txBody>
      <dsp:txXfrm>
        <a:off x="0" y="604"/>
        <a:ext cx="5754896" cy="549798"/>
      </dsp:txXfrm>
    </dsp:sp>
    <dsp:sp modelId="{62DA61F6-B181-4C84-A383-37A9EFC81987}">
      <dsp:nvSpPr>
        <dsp:cNvPr id="0" name=""/>
        <dsp:cNvSpPr/>
      </dsp:nvSpPr>
      <dsp:spPr>
        <a:xfrm>
          <a:off x="0" y="550402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CA4C46-1D9B-4D22-9DCE-952AE17EABE0}">
      <dsp:nvSpPr>
        <dsp:cNvPr id="0" name=""/>
        <dsp:cNvSpPr/>
      </dsp:nvSpPr>
      <dsp:spPr>
        <a:xfrm>
          <a:off x="0" y="550402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u="sng" kern="1200" dirty="0"/>
            <a:t>U11</a:t>
          </a:r>
          <a:r>
            <a:rPr lang="it-IT" sz="1300" kern="1200" dirty="0"/>
            <a:t>		 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 2012-2013 (+ fuori quota 2014)</a:t>
          </a:r>
          <a:endParaRPr lang="en-US" sz="1300" kern="1200" dirty="0"/>
        </a:p>
      </dsp:txBody>
      <dsp:txXfrm>
        <a:off x="0" y="550402"/>
        <a:ext cx="5754896" cy="549798"/>
      </dsp:txXfrm>
    </dsp:sp>
    <dsp:sp modelId="{A66F4C4C-6B31-4EC6-90E8-AFFAA5F4CE80}">
      <dsp:nvSpPr>
        <dsp:cNvPr id="0" name=""/>
        <dsp:cNvSpPr/>
      </dsp:nvSpPr>
      <dsp:spPr>
        <a:xfrm>
          <a:off x="0" y="1100201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A865B-2B58-4748-ADE2-8EF9B9FCC7F6}">
      <dsp:nvSpPr>
        <dsp:cNvPr id="0" name=""/>
        <dsp:cNvSpPr/>
      </dsp:nvSpPr>
      <dsp:spPr>
        <a:xfrm>
          <a:off x="0" y="1100201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u="sng" kern="1200" dirty="0"/>
            <a:t>U12 </a:t>
          </a:r>
          <a:br>
            <a:rPr lang="it-IT" sz="1300" b="1" u="sng" kern="1200" dirty="0"/>
          </a:br>
          <a:r>
            <a:rPr lang="it-IT" sz="1300" kern="1200" dirty="0"/>
            <a:t>2011-2012 (+ fuori quota 2013)</a:t>
          </a:r>
          <a:endParaRPr lang="en-US" sz="1300" kern="1200" dirty="0"/>
        </a:p>
      </dsp:txBody>
      <dsp:txXfrm>
        <a:off x="0" y="1100201"/>
        <a:ext cx="5754896" cy="549798"/>
      </dsp:txXfrm>
    </dsp:sp>
    <dsp:sp modelId="{A8B0EFDD-F3C0-4D0E-88B8-6CCC339E53A6}">
      <dsp:nvSpPr>
        <dsp:cNvPr id="0" name=""/>
        <dsp:cNvSpPr/>
      </dsp:nvSpPr>
      <dsp:spPr>
        <a:xfrm>
          <a:off x="0" y="1650000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344F6A-E5E5-45BB-A75A-4195F856ABE1}">
      <dsp:nvSpPr>
        <dsp:cNvPr id="0" name=""/>
        <dsp:cNvSpPr/>
      </dsp:nvSpPr>
      <dsp:spPr>
        <a:xfrm>
          <a:off x="0" y="1650000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U13</a:t>
          </a:r>
          <a:br>
            <a:rPr lang="en-US" sz="1300" kern="1200" dirty="0"/>
          </a:br>
          <a:r>
            <a:rPr lang="en-US" sz="1300" kern="1200" dirty="0"/>
            <a:t>2010-2011 (+ fuori quota 2012)</a:t>
          </a:r>
        </a:p>
      </dsp:txBody>
      <dsp:txXfrm>
        <a:off x="0" y="1650000"/>
        <a:ext cx="5754896" cy="549798"/>
      </dsp:txXfrm>
    </dsp:sp>
    <dsp:sp modelId="{0AC2360E-0E6C-4619-BB08-0501154D0241}">
      <dsp:nvSpPr>
        <dsp:cNvPr id="0" name=""/>
        <dsp:cNvSpPr/>
      </dsp:nvSpPr>
      <dsp:spPr>
        <a:xfrm>
          <a:off x="0" y="2199799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4DA5A7-6180-43AD-91DC-474D601BD85C}">
      <dsp:nvSpPr>
        <dsp:cNvPr id="0" name=""/>
        <dsp:cNvSpPr/>
      </dsp:nvSpPr>
      <dsp:spPr>
        <a:xfrm>
          <a:off x="0" y="2199799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U14 </a:t>
          </a:r>
          <a:r>
            <a:rPr lang="it-IT" sz="1300" kern="1200" dirty="0"/>
            <a:t>        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2009-2010 (+ fuori quota 2011)</a:t>
          </a:r>
          <a:endParaRPr lang="en-US" sz="1300" kern="1200" dirty="0"/>
        </a:p>
      </dsp:txBody>
      <dsp:txXfrm>
        <a:off x="0" y="2199799"/>
        <a:ext cx="5754896" cy="549798"/>
      </dsp:txXfrm>
    </dsp:sp>
    <dsp:sp modelId="{869D63BB-B684-43DD-90DC-254B45A272EA}">
      <dsp:nvSpPr>
        <dsp:cNvPr id="0" name=""/>
        <dsp:cNvSpPr/>
      </dsp:nvSpPr>
      <dsp:spPr>
        <a:xfrm>
          <a:off x="0" y="2749597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366685-9602-4DBB-8E97-26599C847886}">
      <dsp:nvSpPr>
        <dsp:cNvPr id="0" name=""/>
        <dsp:cNvSpPr/>
      </dsp:nvSpPr>
      <dsp:spPr>
        <a:xfrm>
          <a:off x="0" y="2749597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U16</a:t>
          </a:r>
          <a:br>
            <a:rPr lang="it-IT" sz="1300" kern="1200" dirty="0"/>
          </a:br>
          <a:r>
            <a:rPr lang="it-IT" sz="1300" kern="1200" dirty="0"/>
            <a:t>2007-2008 (+fuori quota 2011)</a:t>
          </a:r>
          <a:endParaRPr lang="en-US" sz="1300" kern="1200" dirty="0"/>
        </a:p>
      </dsp:txBody>
      <dsp:txXfrm>
        <a:off x="0" y="2749597"/>
        <a:ext cx="5754896" cy="549798"/>
      </dsp:txXfrm>
    </dsp:sp>
    <dsp:sp modelId="{1BCC5A9E-72EA-406B-AD2C-D978434E7996}">
      <dsp:nvSpPr>
        <dsp:cNvPr id="0" name=""/>
        <dsp:cNvSpPr/>
      </dsp:nvSpPr>
      <dsp:spPr>
        <a:xfrm>
          <a:off x="0" y="3299396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CEAAA8-28CB-42AE-93BE-58A8B988FB5B}">
      <dsp:nvSpPr>
        <dsp:cNvPr id="0" name=""/>
        <dsp:cNvSpPr/>
      </dsp:nvSpPr>
      <dsp:spPr>
        <a:xfrm>
          <a:off x="0" y="3299396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U18</a:t>
          </a:r>
          <a:br>
            <a:rPr lang="en-US" sz="1300" kern="1200" dirty="0"/>
          </a:br>
          <a:r>
            <a:rPr lang="en-US" sz="1300" kern="1200" dirty="0"/>
            <a:t>2005-2006 (+ fuori quota 2010)</a:t>
          </a:r>
        </a:p>
      </dsp:txBody>
      <dsp:txXfrm>
        <a:off x="0" y="3299396"/>
        <a:ext cx="5754896" cy="549798"/>
      </dsp:txXfrm>
    </dsp:sp>
    <dsp:sp modelId="{2CC88917-8361-4F05-9D3E-F2EE0ECEEA64}">
      <dsp:nvSpPr>
        <dsp:cNvPr id="0" name=""/>
        <dsp:cNvSpPr/>
      </dsp:nvSpPr>
      <dsp:spPr>
        <a:xfrm>
          <a:off x="0" y="3849195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12BB47-CE3B-432F-B8C3-7D94D950A86F}">
      <dsp:nvSpPr>
        <dsp:cNvPr id="0" name=""/>
        <dsp:cNvSpPr/>
      </dsp:nvSpPr>
      <dsp:spPr>
        <a:xfrm>
          <a:off x="0" y="3849195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U20</a:t>
          </a:r>
          <a:br>
            <a:rPr lang="en-US" sz="1300" kern="1200" dirty="0"/>
          </a:br>
          <a:r>
            <a:rPr lang="en-US" sz="1300" kern="1200" dirty="0"/>
            <a:t>2003-2004 (+ fuori quota 2009)</a:t>
          </a:r>
        </a:p>
      </dsp:txBody>
      <dsp:txXfrm>
        <a:off x="0" y="3849195"/>
        <a:ext cx="5754896" cy="549798"/>
      </dsp:txXfrm>
    </dsp:sp>
    <dsp:sp modelId="{4E80EC2C-5C37-4E64-9D85-53FD9F11DC4A}">
      <dsp:nvSpPr>
        <dsp:cNvPr id="0" name=""/>
        <dsp:cNvSpPr/>
      </dsp:nvSpPr>
      <dsp:spPr>
        <a:xfrm>
          <a:off x="0" y="4398994"/>
          <a:ext cx="575489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8EF2D7-F249-4EFA-8E01-41551C516675}">
      <dsp:nvSpPr>
        <dsp:cNvPr id="0" name=""/>
        <dsp:cNvSpPr/>
      </dsp:nvSpPr>
      <dsp:spPr>
        <a:xfrm>
          <a:off x="0" y="4398994"/>
          <a:ext cx="5754896" cy="549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Libera Femminile </a:t>
          </a:r>
          <a:br>
            <a:rPr lang="en-US" sz="1300" kern="1200" dirty="0"/>
          </a:br>
          <a:r>
            <a:rPr lang="en-US" sz="1300" kern="1200" dirty="0"/>
            <a:t>2004 e precedenti (+ fuori quota 2009)</a:t>
          </a:r>
        </a:p>
      </dsp:txBody>
      <dsp:txXfrm>
        <a:off x="0" y="4398994"/>
        <a:ext cx="5754896" cy="549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71A37-DB42-44F0-97F5-FB011171CBE7}">
      <dsp:nvSpPr>
        <dsp:cNvPr id="0" name=""/>
        <dsp:cNvSpPr/>
      </dsp:nvSpPr>
      <dsp:spPr>
        <a:xfrm>
          <a:off x="0" y="174265"/>
          <a:ext cx="7896472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854" tIns="229108" rIns="612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Decanato di Carate Brianza, Decanato di Lissone e paesi limitrofi (Casatenovo, Lomagna, Lesmo, Vedano al Lambro, Desio, Seregno, Meda, Cesano Maderno…)</a:t>
          </a:r>
          <a:endParaRPr lang="en-US" sz="1500" kern="1200" dirty="0">
            <a:latin typeface="Book Antiqua" panose="02040602050305030304" pitchFamily="18" charset="0"/>
          </a:endParaRPr>
        </a:p>
      </dsp:txBody>
      <dsp:txXfrm>
        <a:off x="0" y="174265"/>
        <a:ext cx="7896472" cy="1039500"/>
      </dsp:txXfrm>
    </dsp:sp>
    <dsp:sp modelId="{6E34FD1A-4017-4196-8B38-A4D1DBBF869E}">
      <dsp:nvSpPr>
        <dsp:cNvPr id="0" name=""/>
        <dsp:cNvSpPr/>
      </dsp:nvSpPr>
      <dsp:spPr>
        <a:xfrm>
          <a:off x="394823" y="11905"/>
          <a:ext cx="552753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927" tIns="0" rIns="208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>
              <a:latin typeface="Book Antiqua" panose="02040602050305030304" pitchFamily="18" charset="0"/>
            </a:rPr>
            <a:t>Limite geografico del Comitato zonale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410675" y="27757"/>
        <a:ext cx="5495826" cy="293016"/>
      </dsp:txXfrm>
    </dsp:sp>
    <dsp:sp modelId="{62C2A5D1-F0E5-4097-A6F8-154574DBCF51}">
      <dsp:nvSpPr>
        <dsp:cNvPr id="0" name=""/>
        <dsp:cNvSpPr/>
      </dsp:nvSpPr>
      <dsp:spPr>
        <a:xfrm>
          <a:off x="0" y="1435526"/>
          <a:ext cx="7896472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854" tIns="229108" rIns="612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Minivolley domenica (eventi ogni due settimane) alle 15.30</a:t>
          </a:r>
          <a:endParaRPr lang="en-US" sz="1600" kern="1200" dirty="0">
            <a:latin typeface="Book Antiqua" panose="020406020503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Le altre categorie </a:t>
          </a:r>
          <a:endParaRPr lang="en-US" sz="1600" kern="1200" dirty="0">
            <a:latin typeface="Book Antiqua" panose="0204060205030503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600" kern="1200" dirty="0">
              <a:latin typeface="Book Antiqua" panose="02040602050305030304" pitchFamily="18" charset="0"/>
            </a:rPr>
            <a:t>Sabato dalle 16.00 alle 17.30</a:t>
          </a:r>
          <a:endParaRPr lang="en-US" sz="1600" kern="1200" dirty="0">
            <a:latin typeface="Book Antiqua" panose="0204060205030503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600" kern="1200" dirty="0">
              <a:latin typeface="Book Antiqua" panose="02040602050305030304" pitchFamily="18" charset="0"/>
            </a:rPr>
            <a:t>Domenica dalle 15.00 alle 17.30</a:t>
          </a:r>
          <a:endParaRPr lang="en-US" sz="1600" kern="1200" dirty="0">
            <a:latin typeface="Book Antiqua" panose="0204060205030503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it-IT" sz="1600" kern="1200" dirty="0">
              <a:latin typeface="Book Antiqua" panose="02040602050305030304" pitchFamily="18" charset="0"/>
            </a:rPr>
            <a:t>Recuperi infrasettimanali dalle 19.00 alle 20.00</a:t>
          </a:r>
          <a:endParaRPr lang="en-US" sz="1600" kern="1200" dirty="0">
            <a:latin typeface="Book Antiqua" panose="02040602050305030304" pitchFamily="18" charset="0"/>
          </a:endParaRPr>
        </a:p>
      </dsp:txBody>
      <dsp:txXfrm>
        <a:off x="0" y="1435526"/>
        <a:ext cx="7896472" cy="1663200"/>
      </dsp:txXfrm>
    </dsp:sp>
    <dsp:sp modelId="{846FB9AE-4921-45BA-8FF9-FF23F70DAD45}">
      <dsp:nvSpPr>
        <dsp:cNvPr id="0" name=""/>
        <dsp:cNvSpPr/>
      </dsp:nvSpPr>
      <dsp:spPr>
        <a:xfrm>
          <a:off x="394823" y="1273166"/>
          <a:ext cx="552753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927" tIns="0" rIns="208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>
              <a:latin typeface="Book Antiqua" panose="02040602050305030304" pitchFamily="18" charset="0"/>
            </a:rPr>
            <a:t>Giorni e orari di inizio partite</a:t>
          </a:r>
          <a:endParaRPr lang="en-US" sz="2000" kern="1200" dirty="0">
            <a:latin typeface="Book Antiqua" panose="02040602050305030304" pitchFamily="18" charset="0"/>
          </a:endParaRPr>
        </a:p>
      </dsp:txBody>
      <dsp:txXfrm>
        <a:off x="410675" y="1289018"/>
        <a:ext cx="5495826" cy="293016"/>
      </dsp:txXfrm>
    </dsp:sp>
    <dsp:sp modelId="{AB82FE8C-FE9A-4710-B5CD-D2E186AEEBAE}">
      <dsp:nvSpPr>
        <dsp:cNvPr id="0" name=""/>
        <dsp:cNvSpPr/>
      </dsp:nvSpPr>
      <dsp:spPr>
        <a:xfrm>
          <a:off x="0" y="3320486"/>
          <a:ext cx="7896472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854" tIns="229108" rIns="61285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gestito dagli allenatori, con coordinamento di un membro della FeSTA  «</a:t>
          </a:r>
          <a:r>
            <a:rPr lang="it-IT" sz="1600" u="sng" kern="1200" dirty="0">
              <a:latin typeface="Book Antiqua" panose="02040602050305030304" pitchFamily="18" charset="0"/>
            </a:rPr>
            <a:t>istituzione del tavolo tecnico</a:t>
          </a:r>
          <a:r>
            <a:rPr lang="it-IT" sz="1600" kern="1200" dirty="0">
              <a:latin typeface="Book Antiqua" panose="02040602050305030304" pitchFamily="18" charset="0"/>
            </a:rPr>
            <a:t>»</a:t>
          </a:r>
          <a:endParaRPr lang="en-US" sz="1600" kern="1200" dirty="0">
            <a:latin typeface="Book Antiqua" panose="020406020503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>
              <a:latin typeface="Book Antiqua" panose="02040602050305030304" pitchFamily="18" charset="0"/>
            </a:rPr>
            <a:t>Ogni evento sarà preceduto da un’iscrizione sul gruppo di Whatsapp per organizzarsi al meglio</a:t>
          </a:r>
          <a:endParaRPr lang="en-US" sz="1600" kern="1200" dirty="0">
            <a:latin typeface="Book Antiqua" panose="0204060205030503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Book Antiqua" panose="02040602050305030304" pitchFamily="18" charset="0"/>
            </a:rPr>
            <a:t>Ci saranno anche appuntamenti con PGS Milano</a:t>
          </a:r>
        </a:p>
      </dsp:txBody>
      <dsp:txXfrm>
        <a:off x="0" y="3320486"/>
        <a:ext cx="7896472" cy="1559250"/>
      </dsp:txXfrm>
    </dsp:sp>
    <dsp:sp modelId="{B77572BE-E994-4FD0-9999-8C263E73E342}">
      <dsp:nvSpPr>
        <dsp:cNvPr id="0" name=""/>
        <dsp:cNvSpPr/>
      </dsp:nvSpPr>
      <dsp:spPr>
        <a:xfrm>
          <a:off x="394823" y="3158126"/>
          <a:ext cx="5527530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927" tIns="0" rIns="208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u="sng" kern="1200" dirty="0">
              <a:latin typeface="Book Antiqua" panose="02040602050305030304" pitchFamily="18" charset="0"/>
            </a:rPr>
            <a:t>Minivolley</a:t>
          </a:r>
          <a:r>
            <a:rPr lang="it-IT" sz="1400" kern="1200" dirty="0">
              <a:latin typeface="Book Antiqua" panose="02040602050305030304" pitchFamily="18" charset="0"/>
            </a:rPr>
            <a:t> </a:t>
          </a:r>
          <a:endParaRPr lang="en-US" sz="1400" kern="1200" dirty="0">
            <a:latin typeface="Book Antiqua" panose="02040602050305030304" pitchFamily="18" charset="0"/>
          </a:endParaRPr>
        </a:p>
      </dsp:txBody>
      <dsp:txXfrm>
        <a:off x="410675" y="3173978"/>
        <a:ext cx="5495826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F2C6-6FAF-4CE0-8B6E-46BF87A3DA52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2"/>
              </a:solidFill>
            </a:rPr>
            <a:t>settembre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chiusura iscrizioni squadre</a:t>
          </a:r>
          <a:endParaRPr lang="en-US" sz="2400" kern="1200" dirty="0"/>
        </a:p>
      </dsp:txBody>
      <dsp:txXfrm>
        <a:off x="0" y="1593265"/>
        <a:ext cx="3414946" cy="2515683"/>
      </dsp:txXfrm>
    </dsp:sp>
    <dsp:sp modelId="{1EF2DDBC-D796-4116-9063-A4E2D75DD0CC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26</a:t>
          </a:r>
        </a:p>
      </dsp:txBody>
      <dsp:txXfrm>
        <a:off x="1262759" y="603487"/>
        <a:ext cx="889427" cy="889427"/>
      </dsp:txXfrm>
    </dsp:sp>
    <dsp:sp modelId="{4C8A7931-AA3C-4582-8E62-08C2DADA3094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FD39E-0D57-4371-A83A-E9B2BEE1810E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4"/>
              </a:solidFill>
            </a:rPr>
            <a:t>ottobre</a:t>
          </a:r>
          <a:r>
            <a:rPr lang="it-IT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prima giornata di minivolley e </a:t>
          </a:r>
          <a:r>
            <a:rPr lang="it-IT" sz="2400" kern="1200" dirty="0" err="1"/>
            <a:t>minicalcio</a:t>
          </a:r>
          <a:r>
            <a:rPr lang="it-IT" sz="2400" kern="1200" dirty="0"/>
            <a:t> in contemporanea</a:t>
          </a:r>
          <a:endParaRPr lang="en-US" sz="2400" kern="1200" dirty="0"/>
        </a:p>
      </dsp:txBody>
      <dsp:txXfrm>
        <a:off x="3756441" y="1593265"/>
        <a:ext cx="3414946" cy="2515683"/>
      </dsp:txXfrm>
    </dsp:sp>
    <dsp:sp modelId="{C5A66A39-00D2-41CF-BBDC-9DFA366413A7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9</a:t>
          </a:r>
        </a:p>
      </dsp:txBody>
      <dsp:txXfrm>
        <a:off x="5019200" y="603487"/>
        <a:ext cx="889427" cy="889427"/>
      </dsp:txXfrm>
    </dsp:sp>
    <dsp:sp modelId="{79A309D6-5898-42FF-897C-07BA244634F5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32EE-92EA-4550-AEDD-5D8FB371B06E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accent6"/>
              </a:solidFill>
            </a:rPr>
            <a:t>ottobre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prima giornata di campionato</a:t>
          </a:r>
          <a:endParaRPr lang="en-US" sz="2400" kern="1200" dirty="0"/>
        </a:p>
      </dsp:txBody>
      <dsp:txXfrm>
        <a:off x="7512882" y="1593265"/>
        <a:ext cx="3414946" cy="2515683"/>
      </dsp:txXfrm>
    </dsp:sp>
    <dsp:sp modelId="{A4E1D92D-8266-4623-852E-6361C7CA696F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15</a:t>
          </a:r>
        </a:p>
      </dsp:txBody>
      <dsp:txXfrm>
        <a:off x="8775641" y="603487"/>
        <a:ext cx="889427" cy="889427"/>
      </dsp:txXfrm>
    </dsp:sp>
    <dsp:sp modelId="{EB03D090-56D3-44D3-97BB-5EBA7FD7B9E0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698C-EDED-4DD3-8C2F-8DE7C83F536C}">
      <dsp:nvSpPr>
        <dsp:cNvPr id="0" name=""/>
        <dsp:cNvSpPr/>
      </dsp:nvSpPr>
      <dsp:spPr>
        <a:xfrm>
          <a:off x="72933" y="647121"/>
          <a:ext cx="3061941" cy="3602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2F6B24-2F78-46F2-91A8-F3C74D09CBD0}">
      <dsp:nvSpPr>
        <dsp:cNvPr id="0" name=""/>
        <dsp:cNvSpPr/>
      </dsp:nvSpPr>
      <dsp:spPr>
        <a:xfrm>
          <a:off x="72933" y="782408"/>
          <a:ext cx="224941" cy="224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B65ED3-2EFC-4ED1-B7A5-F6C9AB4C6D2F}">
      <dsp:nvSpPr>
        <dsp:cNvPr id="0" name=""/>
        <dsp:cNvSpPr/>
      </dsp:nvSpPr>
      <dsp:spPr>
        <a:xfrm>
          <a:off x="72933" y="0"/>
          <a:ext cx="3061941" cy="64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/>
            <a:t>Minicalcio</a:t>
          </a:r>
        </a:p>
      </dsp:txBody>
      <dsp:txXfrm>
        <a:off x="72933" y="0"/>
        <a:ext cx="3061941" cy="647121"/>
      </dsp:txXfrm>
    </dsp:sp>
    <dsp:sp modelId="{13B684F5-9AB9-46F7-B17C-9A48CF3BB519}">
      <dsp:nvSpPr>
        <dsp:cNvPr id="0" name=""/>
        <dsp:cNvSpPr/>
      </dsp:nvSpPr>
      <dsp:spPr>
        <a:xfrm>
          <a:off x="72933" y="1306740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613EAB-0224-498D-997C-3E0E99B4ACB8}">
      <dsp:nvSpPr>
        <dsp:cNvPr id="0" name=""/>
        <dsp:cNvSpPr/>
      </dsp:nvSpPr>
      <dsp:spPr>
        <a:xfrm>
          <a:off x="287269" y="1157045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9 ottobre</a:t>
          </a:r>
        </a:p>
      </dsp:txBody>
      <dsp:txXfrm>
        <a:off x="287269" y="1157045"/>
        <a:ext cx="2847605" cy="524325"/>
      </dsp:txXfrm>
    </dsp:sp>
    <dsp:sp modelId="{F98AE457-2EF4-4A85-A956-B93985BB8B7F}">
      <dsp:nvSpPr>
        <dsp:cNvPr id="0" name=""/>
        <dsp:cNvSpPr/>
      </dsp:nvSpPr>
      <dsp:spPr>
        <a:xfrm>
          <a:off x="72933" y="1831066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4D0A2-5308-44C7-BD1C-CEDBD9CD6AF1}">
      <dsp:nvSpPr>
        <dsp:cNvPr id="0" name=""/>
        <dsp:cNvSpPr/>
      </dsp:nvSpPr>
      <dsp:spPr>
        <a:xfrm>
          <a:off x="287269" y="1681371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16 ottobre</a:t>
          </a:r>
        </a:p>
      </dsp:txBody>
      <dsp:txXfrm>
        <a:off x="287269" y="1681371"/>
        <a:ext cx="2847605" cy="524325"/>
      </dsp:txXfrm>
    </dsp:sp>
    <dsp:sp modelId="{ED9AF1A9-142D-464F-B7CB-69B292F8CEFF}">
      <dsp:nvSpPr>
        <dsp:cNvPr id="0" name=""/>
        <dsp:cNvSpPr/>
      </dsp:nvSpPr>
      <dsp:spPr>
        <a:xfrm>
          <a:off x="72933" y="2355391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DE1382-F94C-4706-AC06-D24550C3787C}">
      <dsp:nvSpPr>
        <dsp:cNvPr id="0" name=""/>
        <dsp:cNvSpPr/>
      </dsp:nvSpPr>
      <dsp:spPr>
        <a:xfrm>
          <a:off x="287269" y="2205696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30 ottobre</a:t>
          </a:r>
        </a:p>
      </dsp:txBody>
      <dsp:txXfrm>
        <a:off x="287269" y="2205696"/>
        <a:ext cx="2847605" cy="524325"/>
      </dsp:txXfrm>
    </dsp:sp>
    <dsp:sp modelId="{03DE7071-993B-453D-8376-908EF235A76C}">
      <dsp:nvSpPr>
        <dsp:cNvPr id="0" name=""/>
        <dsp:cNvSpPr/>
      </dsp:nvSpPr>
      <dsp:spPr>
        <a:xfrm>
          <a:off x="72933" y="2879717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CCE8DA-5BDF-4010-9C6E-CB13227CC9D4}">
      <dsp:nvSpPr>
        <dsp:cNvPr id="0" name=""/>
        <dsp:cNvSpPr/>
      </dsp:nvSpPr>
      <dsp:spPr>
        <a:xfrm>
          <a:off x="287269" y="2730022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20 novembre</a:t>
          </a:r>
        </a:p>
      </dsp:txBody>
      <dsp:txXfrm>
        <a:off x="287269" y="2730022"/>
        <a:ext cx="2847605" cy="524325"/>
      </dsp:txXfrm>
    </dsp:sp>
    <dsp:sp modelId="{EA29C403-7360-46E1-8623-48FA5809B170}">
      <dsp:nvSpPr>
        <dsp:cNvPr id="0" name=""/>
        <dsp:cNvSpPr/>
      </dsp:nvSpPr>
      <dsp:spPr>
        <a:xfrm>
          <a:off x="72933" y="3404043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B67ED2-5579-4B4B-9C2A-0FFB6D325884}">
      <dsp:nvSpPr>
        <dsp:cNvPr id="0" name=""/>
        <dsp:cNvSpPr/>
      </dsp:nvSpPr>
      <dsp:spPr>
        <a:xfrm>
          <a:off x="287269" y="3254348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4 dicembre</a:t>
          </a:r>
        </a:p>
      </dsp:txBody>
      <dsp:txXfrm>
        <a:off x="287269" y="3254348"/>
        <a:ext cx="2847605" cy="524325"/>
      </dsp:txXfrm>
    </dsp:sp>
    <dsp:sp modelId="{E68FA21D-7BA6-4E91-9D1D-CF1284F6D813}">
      <dsp:nvSpPr>
        <dsp:cNvPr id="0" name=""/>
        <dsp:cNvSpPr/>
      </dsp:nvSpPr>
      <dsp:spPr>
        <a:xfrm>
          <a:off x="3287972" y="647121"/>
          <a:ext cx="3061941" cy="360228"/>
        </a:xfrm>
        <a:prstGeom prst="rect">
          <a:avLst/>
        </a:prstGeom>
        <a:gradFill rotWithShape="0">
          <a:gsLst>
            <a:gs pos="0">
              <a:srgbClr val="FF53FF"/>
            </a:gs>
            <a:gs pos="50000">
              <a:srgbClr val="FF33FF"/>
            </a:gs>
            <a:gs pos="100000">
              <a:srgbClr val="FF00FF"/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C3C740-D4C9-4C0D-93CE-57DB11502BED}">
      <dsp:nvSpPr>
        <dsp:cNvPr id="0" name=""/>
        <dsp:cNvSpPr/>
      </dsp:nvSpPr>
      <dsp:spPr>
        <a:xfrm>
          <a:off x="3287972" y="782408"/>
          <a:ext cx="224941" cy="2249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38009B-A101-41C0-AC4D-B1B006AC37EC}">
      <dsp:nvSpPr>
        <dsp:cNvPr id="0" name=""/>
        <dsp:cNvSpPr/>
      </dsp:nvSpPr>
      <dsp:spPr>
        <a:xfrm>
          <a:off x="3287972" y="0"/>
          <a:ext cx="3061941" cy="647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kern="1200"/>
            <a:t>Minivolley</a:t>
          </a:r>
        </a:p>
      </dsp:txBody>
      <dsp:txXfrm>
        <a:off x="3287972" y="0"/>
        <a:ext cx="3061941" cy="647121"/>
      </dsp:txXfrm>
    </dsp:sp>
    <dsp:sp modelId="{65212687-A8EC-4380-BABC-6C62DE161CCA}">
      <dsp:nvSpPr>
        <dsp:cNvPr id="0" name=""/>
        <dsp:cNvSpPr/>
      </dsp:nvSpPr>
      <dsp:spPr>
        <a:xfrm>
          <a:off x="3287972" y="1306740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A39967-D2AF-400E-9D6B-D5D30FAF9153}">
      <dsp:nvSpPr>
        <dsp:cNvPr id="0" name=""/>
        <dsp:cNvSpPr/>
      </dsp:nvSpPr>
      <dsp:spPr>
        <a:xfrm>
          <a:off x="3502308" y="1157045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9 ottobre</a:t>
          </a:r>
        </a:p>
      </dsp:txBody>
      <dsp:txXfrm>
        <a:off x="3502308" y="1157045"/>
        <a:ext cx="2847605" cy="524325"/>
      </dsp:txXfrm>
    </dsp:sp>
    <dsp:sp modelId="{196E86AD-68FD-40F5-AAD0-C69CE5F41F67}">
      <dsp:nvSpPr>
        <dsp:cNvPr id="0" name=""/>
        <dsp:cNvSpPr/>
      </dsp:nvSpPr>
      <dsp:spPr>
        <a:xfrm>
          <a:off x="3287972" y="1831066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BB9D57-6E79-46E8-A22C-2EB5376C8725}">
      <dsp:nvSpPr>
        <dsp:cNvPr id="0" name=""/>
        <dsp:cNvSpPr/>
      </dsp:nvSpPr>
      <dsp:spPr>
        <a:xfrm>
          <a:off x="3502308" y="1681371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23 ottobre</a:t>
          </a:r>
        </a:p>
      </dsp:txBody>
      <dsp:txXfrm>
        <a:off x="3502308" y="1681371"/>
        <a:ext cx="2847605" cy="524325"/>
      </dsp:txXfrm>
    </dsp:sp>
    <dsp:sp modelId="{C25AF1C2-5C25-4AB3-94E3-9DEA3000AC55}">
      <dsp:nvSpPr>
        <dsp:cNvPr id="0" name=""/>
        <dsp:cNvSpPr/>
      </dsp:nvSpPr>
      <dsp:spPr>
        <a:xfrm>
          <a:off x="3287972" y="2355391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BED45-600E-46BF-ACF5-B4D2FA7FD75A}">
      <dsp:nvSpPr>
        <dsp:cNvPr id="0" name=""/>
        <dsp:cNvSpPr/>
      </dsp:nvSpPr>
      <dsp:spPr>
        <a:xfrm>
          <a:off x="3502308" y="2205696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6 novembre</a:t>
          </a:r>
        </a:p>
      </dsp:txBody>
      <dsp:txXfrm>
        <a:off x="3502308" y="2205696"/>
        <a:ext cx="2847605" cy="524325"/>
      </dsp:txXfrm>
    </dsp:sp>
    <dsp:sp modelId="{CE7318B0-1B21-4370-8EAF-720EB0AE34AF}">
      <dsp:nvSpPr>
        <dsp:cNvPr id="0" name=""/>
        <dsp:cNvSpPr/>
      </dsp:nvSpPr>
      <dsp:spPr>
        <a:xfrm>
          <a:off x="3287972" y="2879717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3D0428-EBCA-4A96-AE49-34D62BC45001}">
      <dsp:nvSpPr>
        <dsp:cNvPr id="0" name=""/>
        <dsp:cNvSpPr/>
      </dsp:nvSpPr>
      <dsp:spPr>
        <a:xfrm>
          <a:off x="3502308" y="2730022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27 novembre</a:t>
          </a:r>
        </a:p>
      </dsp:txBody>
      <dsp:txXfrm>
        <a:off x="3502308" y="2730022"/>
        <a:ext cx="2847605" cy="524325"/>
      </dsp:txXfrm>
    </dsp:sp>
    <dsp:sp modelId="{AD05F639-A5F8-4F87-AAEC-E5C3798D275A}">
      <dsp:nvSpPr>
        <dsp:cNvPr id="0" name=""/>
        <dsp:cNvSpPr/>
      </dsp:nvSpPr>
      <dsp:spPr>
        <a:xfrm>
          <a:off x="3287972" y="3404043"/>
          <a:ext cx="224935" cy="224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F47986-42AB-4B1F-924C-41010B54AAAF}">
      <dsp:nvSpPr>
        <dsp:cNvPr id="0" name=""/>
        <dsp:cNvSpPr/>
      </dsp:nvSpPr>
      <dsp:spPr>
        <a:xfrm>
          <a:off x="3502308" y="3254348"/>
          <a:ext cx="2847605" cy="524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11 dicembre</a:t>
          </a:r>
        </a:p>
      </dsp:txBody>
      <dsp:txXfrm>
        <a:off x="3502308" y="3254348"/>
        <a:ext cx="2847605" cy="52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96CCE4-9421-B24A-AF2F-45019DF40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6A64AB-1980-E540-B3DA-DBD1713FC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DC27E-3B1B-D94A-8779-CA530C1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B8D5DD-2B91-3149-A758-5E0837ED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A00141-19D8-784F-B394-D7A3B9FA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3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1ED20-6F4D-E94B-B4FB-1740711F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61B370-6933-F842-8B6E-0CBD6BB00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422D47-350A-6049-96E9-5994C588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BF4C2D-931C-DF4C-B6D0-75E02CD3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890D1E-8860-D040-AC80-0F5DFFEC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0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A4A6C1-B61C-7A4D-B4CB-24C7B6177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553497-4B85-9B40-91D2-7AB3DF519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868EAC-BCCB-0249-8F07-B91380EF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46F426-A473-DB48-ABBB-CEE1622A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2819D6-458C-3C4F-9530-7EC7D565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2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8551A-B330-B942-ADB2-7F6220B1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021873-2811-E149-B79C-28ED55AE9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CB3287-433D-094A-A7BD-62902BB3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70CBFF-D15F-1048-8EC4-BE889D59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A495BA-0915-8947-A32D-B8F179D2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12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A70DF-233B-0C4A-98E0-31F6B82C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6F035D-9FBE-D647-9D2B-778C0A1B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D5AB6A-BCD4-E547-8D48-3667DB0B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18859-95B0-FF4A-8F24-38E99876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5CA59B-297D-2D44-BCB9-61F615AF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21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D1FD1-6BC5-DC4B-9F48-4A184A97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4F9AA4-FDB8-A64F-A66A-4F333C62E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FDBFB3-9094-174D-9F95-7802ED317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9E80F7-5825-4549-B5EB-9A4E2C31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5C53B-7803-A540-A65D-27C68E04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548300-D1F9-C448-B922-416A648B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01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C9377-7C10-634F-898A-5547E835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37BF66-9EA0-CC49-9F1C-70D2D4F33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D5D56E-EC02-8143-82E2-21928DB0B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FA3C33C-C85B-4748-A498-02621A60E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71161C-B89A-A54B-915F-8D7BAA46E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D04B1E-38B9-6945-A2B3-99CB9C83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697B35-6E8A-5149-9A2E-05B44D1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19F45B-6913-C142-899F-F9F216FD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2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D0BC4-77D8-AB49-B3A9-425A761A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EF64CC-AA33-BC4C-B078-2C8080E0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601D88-270A-2547-BA87-B837D720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F8B555-E5F9-6046-9960-68EC165C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92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C01A71E-A7E6-434B-85AB-B6E0A2D7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91D9EF-35FD-284C-AA41-351C53B3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80D33-A6EF-1C43-B2FD-B10A1BED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5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77771-47C5-1E48-A485-8311FD23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53472E-C150-334F-911A-B3F9ACE32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BAC234-572F-D94E-A5F6-A18FD3364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03E412-167B-7244-9A59-DA9CCB56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345C6B-FB12-144B-BE84-75770F3A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A5F1A2-C5DB-3D4E-911D-58D2C985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8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67F06-4519-0044-94BA-467DDC80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CA9EA2-FB99-1E49-B656-A0CADF0E1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E517AA-6C32-D14B-869C-59996513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2D0333-5906-5848-BF28-59B4C99A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FCFF0D-2EF8-CE47-B82C-F49FAC6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7B96C6-EF97-0B44-84D2-A96C4A96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0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E16047E-198D-FD4F-8D33-D4F4906C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0F8FE3-58F1-3E40-84BA-573131B8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491A2C-1F09-ED4B-A4E7-DA9D6B47B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1356-2199-3141-9D8A-FBF901FB016C}" type="datetimeFigureOut">
              <a:rPr lang="it-IT" smtClean="0"/>
              <a:t>18/09/2022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A8B199-C240-684C-A03B-444B2C3C2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30218-0439-224C-9BEF-77B2BE8CC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A827-0DE5-A640-840E-327161E65C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55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43E316-63F3-4A36-A1A0-28059600F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28" y="348074"/>
            <a:ext cx="1554896" cy="158894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4A31B3D-632E-4C8B-8B91-77AA87519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8" y="453707"/>
            <a:ext cx="3251032" cy="1373560"/>
          </a:xfrm>
          <a:prstGeom prst="rect">
            <a:avLst/>
          </a:prstGeom>
        </p:spPr>
      </p:pic>
      <p:pic>
        <p:nvPicPr>
          <p:cNvPr id="1028" name="Picture 4" descr="Buon Anno Sportivo 2022/23">
            <a:extLst>
              <a:ext uri="{FF2B5EF4-FFF2-40B4-BE49-F238E27FC236}">
                <a16:creationId xmlns:a16="http://schemas.microsoft.com/office/drawing/2014/main" id="{8A063780-7D67-4CE3-BB1A-83DAFC5D4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0636" y="380849"/>
            <a:ext cx="3520438" cy="14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-anno-oratoriano-sitto">
            <a:extLst>
              <a:ext uri="{FF2B5EF4-FFF2-40B4-BE49-F238E27FC236}">
                <a16:creationId xmlns:a16="http://schemas.microsoft.com/office/drawing/2014/main" id="{EDE31B2E-E37D-457C-8068-311364F5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867" y="2639045"/>
            <a:ext cx="2118578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265D5B5-5582-4E72-876E-BA45B6DD3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2" y="4930536"/>
            <a:ext cx="2229104" cy="1582664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F7DC46DA-7DE3-433A-8E3E-E537B79EE71A}"/>
              </a:ext>
            </a:extLst>
          </p:cNvPr>
          <p:cNvSpPr/>
          <p:nvPr/>
        </p:nvSpPr>
        <p:spPr>
          <a:xfrm>
            <a:off x="3989267" y="-1358"/>
            <a:ext cx="163796" cy="2240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15C567B-FCD1-4258-B88C-6C1E85FACB4D}"/>
              </a:ext>
            </a:extLst>
          </p:cNvPr>
          <p:cNvSpPr/>
          <p:nvPr/>
        </p:nvSpPr>
        <p:spPr>
          <a:xfrm>
            <a:off x="7908918" y="-624"/>
            <a:ext cx="163796" cy="2240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F21A277-ABE4-4CAB-832F-F48E40F948F5}"/>
              </a:ext>
            </a:extLst>
          </p:cNvPr>
          <p:cNvSpPr/>
          <p:nvPr/>
        </p:nvSpPr>
        <p:spPr>
          <a:xfrm>
            <a:off x="-1" y="2229858"/>
            <a:ext cx="4012348" cy="135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978E047-9827-4043-A00B-C3E34705037F}"/>
              </a:ext>
            </a:extLst>
          </p:cNvPr>
          <p:cNvSpPr/>
          <p:nvPr/>
        </p:nvSpPr>
        <p:spPr>
          <a:xfrm>
            <a:off x="0" y="4502021"/>
            <a:ext cx="4012348" cy="1357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1FB9558-030A-40E2-85F7-43B552E58561}"/>
              </a:ext>
            </a:extLst>
          </p:cNvPr>
          <p:cNvSpPr/>
          <p:nvPr/>
        </p:nvSpPr>
        <p:spPr>
          <a:xfrm>
            <a:off x="3989267" y="2192744"/>
            <a:ext cx="8206277" cy="4664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696AC3-E8FA-314D-88DB-6BBDD31A1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256" y="2916520"/>
            <a:ext cx="6465287" cy="2309364"/>
          </a:xfrm>
        </p:spPr>
        <p:txBody>
          <a:bodyPr>
            <a:normAutofit/>
          </a:bodyPr>
          <a:lstStyle/>
          <a:p>
            <a:pPr algn="l"/>
            <a:r>
              <a:rPr lang="it-IT" sz="4800" b="1" dirty="0">
                <a:solidFill>
                  <a:srgbClr val="0000FF"/>
                </a:solidFill>
                <a:latin typeface="AR DELANEY" panose="02000000000000000000" pitchFamily="2" charset="0"/>
              </a:rPr>
              <a:t>Stagione sportiva  2022/23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6FAD13F-B4D4-994A-8241-5ECD70EA0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256" y="5446617"/>
            <a:ext cx="6465286" cy="523776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>
                <a:solidFill>
                  <a:srgbClr val="0000FF"/>
                </a:solidFill>
                <a:latin typeface="AR HERMANN" panose="02000000000000000000" pitchFamily="2" charset="0"/>
              </a:rPr>
              <a:t>Presentazione settembre 2022</a:t>
            </a:r>
          </a:p>
        </p:txBody>
      </p:sp>
    </p:spTree>
    <p:extLst>
      <p:ext uri="{BB962C8B-B14F-4D97-AF65-F5344CB8AC3E}">
        <p14:creationId xmlns:p14="http://schemas.microsoft.com/office/powerpoint/2010/main" val="175636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D0045A-433A-1E44-B0D2-71732162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 b="1">
                <a:solidFill>
                  <a:srgbClr val="FFFFFF"/>
                </a:solidFill>
                <a:latin typeface="Comic Sans MS" panose="030F0702030302020204" pitchFamily="66" charset="0"/>
              </a:rPr>
              <a:t>Date inizio attività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3E431322-F946-32F0-881A-D42ED248B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09040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94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FEFA3-1050-4D81-9D54-B90FC393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242" y="629266"/>
            <a:ext cx="7049386" cy="1676603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Date attività base mini 2022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2D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223,087 Calcetto Vettoriali, Illustrazioni e Clipart">
            <a:extLst>
              <a:ext uri="{FF2B5EF4-FFF2-40B4-BE49-F238E27FC236}">
                <a16:creationId xmlns:a16="http://schemas.microsoft.com/office/drawing/2014/main" id="{36D6C503-80F9-4C20-ABAB-2B732BE2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632" y="803049"/>
            <a:ext cx="2470743" cy="24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rsi di... - Corsi di Minivolley e Pallavolo ORAGO GROUP">
            <a:extLst>
              <a:ext uri="{FF2B5EF4-FFF2-40B4-BE49-F238E27FC236}">
                <a16:creationId xmlns:a16="http://schemas.microsoft.com/office/drawing/2014/main" id="{62198289-CE4F-46FF-92D4-C98CC180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848" y="3461344"/>
            <a:ext cx="2630311" cy="2438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1D6C6EF-CCE1-44D6-A43B-3A322912F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46884"/>
              </p:ext>
            </p:extLst>
          </p:nvPr>
        </p:nvGraphicFramePr>
        <p:xfrm>
          <a:off x="5116880" y="2438400"/>
          <a:ext cx="6422848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695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1EA4B1-A644-4B4E-8A4F-083048E5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Formazione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4937A-12DB-6845-A705-EF69DA65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1825624"/>
            <a:ext cx="6520543" cy="4915418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>
                <a:latin typeface="Comic Sans MS" panose="030F0702030302020204" pitchFamily="66" charset="0"/>
              </a:rPr>
              <a:t>Eventi formativi con PGS Milano, Regionale e Nazionale anche con nostre proposte e a livello locale vicino a noi 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Incontro formativo possibile con professionisti del progetto Le Ali</a:t>
            </a:r>
          </a:p>
          <a:p>
            <a:r>
              <a:rPr lang="it-IT" sz="2000" dirty="0">
                <a:latin typeface="Comic Sans MS" panose="030F0702030302020204" pitchFamily="66" charset="0"/>
              </a:rPr>
              <a:t>Clinic formativi su alcuni argomenti (alimentazione, incontri con fisioterapisti…)</a:t>
            </a:r>
          </a:p>
          <a:p>
            <a:pPr marL="0" indent="0">
              <a:buNone/>
            </a:pPr>
            <a:endParaRPr lang="it-IT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Comic Sans MS" panose="030F0702030302020204" pitchFamily="66" charset="0"/>
              </a:rPr>
              <a:t>I corsi defibrillatore saranno organizzati con PGS.</a:t>
            </a:r>
          </a:p>
          <a:p>
            <a:pPr marL="0" indent="0">
              <a:buNone/>
            </a:pPr>
            <a:endParaRPr lang="it-IT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Comic Sans MS" panose="030F0702030302020204" pitchFamily="66" charset="0"/>
              </a:rPr>
              <a:t>Per i corsi di nuovi guardalinee, refertisti e dirigenti sono previste solo serata con don Fabrizio (26 settembre) e quella tecnica – PARTECIPARE A QUESTO CORSO SIGNIFICA POTER FARE SOLO QUESTO RUOLO non si è allenatori (ma solo accompagnatori)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EA4B1-A644-4B4E-8A4F-083048E5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</a:rPr>
              <a:t>Altri Sport durante l’anno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8C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C7B304-31CA-4C81-9779-F6C3AD819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087152"/>
            <a:ext cx="3113280" cy="4683695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4937A-12DB-6845-A705-EF69DA65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it-IT" sz="2000">
                <a:latin typeface="Comic Sans MS" panose="030F0702030302020204" pitchFamily="66" charset="0"/>
              </a:rPr>
              <a:t>Verranno calendarizzati i </a:t>
            </a:r>
            <a:r>
              <a:rPr lang="it-IT" sz="2000" u="sng">
                <a:latin typeface="Comic Sans MS" panose="030F0702030302020204" pitchFamily="66" charset="0"/>
              </a:rPr>
              <a:t>tornei di calcio balilla </a:t>
            </a:r>
            <a:r>
              <a:rPr lang="it-IT" sz="2000">
                <a:latin typeface="Comic Sans MS" panose="030F0702030302020204" pitchFamily="66" charset="0"/>
              </a:rPr>
              <a:t>e </a:t>
            </a:r>
            <a:r>
              <a:rPr lang="it-IT" sz="2000" u="sng">
                <a:latin typeface="Comic Sans MS" panose="030F0702030302020204" pitchFamily="66" charset="0"/>
              </a:rPr>
              <a:t>ping pong </a:t>
            </a:r>
            <a:r>
              <a:rPr lang="it-IT" sz="2000">
                <a:latin typeface="Comic Sans MS" panose="030F0702030302020204" pitchFamily="66" charset="0"/>
              </a:rPr>
              <a:t>nel mese di gennaio e nel mese di maggio</a:t>
            </a:r>
          </a:p>
          <a:p>
            <a:r>
              <a:rPr lang="it-IT" sz="2000">
                <a:latin typeface="Comic Sans MS" panose="030F0702030302020204" pitchFamily="66" charset="0"/>
              </a:rPr>
              <a:t>Possibile evento straordinario di subuteo (nel mese di maggio)</a:t>
            </a:r>
          </a:p>
          <a:p>
            <a:pPr marL="0" indent="0">
              <a:buNone/>
            </a:pPr>
            <a:endParaRPr lang="it-IT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0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1C1C8-B550-6F44-A119-750457A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  <a:latin typeface="Comic Sans MS" panose="030F0702030302020204" pitchFamily="66" charset="0"/>
              </a:rPr>
              <a:t>Celebrazione fine stagione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CFBFC46-E88F-3C47-9C00-6D0595D1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8223"/>
            <a:ext cx="5833730" cy="671977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Comic Sans MS" panose="030F0702030302020204" pitchFamily="66" charset="0"/>
              </a:rPr>
              <a:t>Situazione pandemica permettendo, cercheremo di organizzare qualche evento sportivo e non per coinvolgere atleti, parrocchie, oratori e famiglie come avvenuto nella stagione sportiva appena trascorsa</a:t>
            </a:r>
          </a:p>
          <a:p>
            <a:pPr marL="0" indent="0">
              <a:buNone/>
            </a:pPr>
            <a:endParaRPr lang="it-IT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Comic Sans MS" panose="030F0702030302020204" pitchFamily="66" charset="0"/>
              </a:rPr>
              <a:t>Idee:</a:t>
            </a:r>
          </a:p>
          <a:p>
            <a:pPr>
              <a:buFontTx/>
              <a:buChar char="-"/>
            </a:pPr>
            <a:r>
              <a:rPr lang="it-IT" sz="2000" dirty="0">
                <a:latin typeface="Comic Sans MS" panose="030F0702030302020204" pitchFamily="66" charset="0"/>
              </a:rPr>
              <a:t>Serata finale di </a:t>
            </a:r>
            <a:r>
              <a:rPr lang="it-IT" sz="2000" dirty="0" err="1">
                <a:latin typeface="Comic Sans MS" panose="030F0702030302020204" pitchFamily="66" charset="0"/>
              </a:rPr>
              <a:t>minicalcio</a:t>
            </a:r>
            <a:r>
              <a:rPr lang="it-IT" sz="2000" dirty="0">
                <a:latin typeface="Comic Sans MS" panose="030F0702030302020204" pitchFamily="66" charset="0"/>
              </a:rPr>
              <a:t> e minivolley (inizio ore 18.00) e a seguire concerto di un gruppo oratoriano + eventuale spettacolo di danza</a:t>
            </a:r>
          </a:p>
          <a:p>
            <a:pPr>
              <a:buFontTx/>
              <a:buChar char="-"/>
            </a:pPr>
            <a:r>
              <a:rPr lang="it-IT" sz="2000" dirty="0">
                <a:latin typeface="Comic Sans MS" panose="030F0702030302020204" pitchFamily="66" charset="0"/>
              </a:rPr>
              <a:t>Serata di street soccer (calcio 3 vs 3) a porticine  1m x 1m per U10 e U12 </a:t>
            </a:r>
          </a:p>
          <a:p>
            <a:pPr>
              <a:buFontTx/>
              <a:buChar char="-"/>
            </a:pPr>
            <a:r>
              <a:rPr lang="it-IT" sz="2000" dirty="0">
                <a:latin typeface="Comic Sans MS" panose="030F0702030302020204" pitchFamily="66" charset="0"/>
              </a:rPr>
              <a:t>Green volley per categorie U11-U14</a:t>
            </a:r>
          </a:p>
          <a:p>
            <a:pPr>
              <a:buFontTx/>
              <a:buChar char="-"/>
            </a:pPr>
            <a:r>
              <a:rPr lang="it-IT" sz="2000" dirty="0">
                <a:latin typeface="Comic Sans MS" panose="030F0702030302020204" pitchFamily="66" charset="0"/>
              </a:rPr>
              <a:t>Beach Volley per categorie U16 e successive</a:t>
            </a:r>
          </a:p>
          <a:p>
            <a:pPr marL="0" indent="0">
              <a:buNone/>
            </a:pPr>
            <a:endParaRPr lang="it-IT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Comic Sans MS" panose="030F0702030302020204" pitchFamily="66" charset="0"/>
              </a:rPr>
              <a:t>Per quanto riguarda le premiazioni del campionato, vista la richiesta da parte di alcune ASDO, confermiamo che si faranno. In ottica di risparmio e di rispetto dell’ambiente, abbiamo pensato di invitare ciascuna ASDO a consegnare una o più coppe che le sono in avanzo. Tali premi saranno consegnati alle squadre vincenti.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8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3AA260-B3E3-EE4B-A70D-0CBE953B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  <a:latin typeface="Comic Sans MS" panose="030F0702030302020204" pitchFamily="66" charset="0"/>
              </a:rPr>
              <a:t>Indice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4FBC69-5FD2-BD40-A860-66702981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6219824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Annualità Categorie Calcio</a:t>
            </a:r>
          </a:p>
          <a:p>
            <a:r>
              <a:rPr lang="it-IT" dirty="0">
                <a:latin typeface="Comic Sans MS" panose="030F0702030302020204" pitchFamily="66" charset="0"/>
              </a:rPr>
              <a:t>Metodologia campionato Calcio</a:t>
            </a:r>
          </a:p>
          <a:p>
            <a:r>
              <a:rPr lang="it-IT" dirty="0">
                <a:latin typeface="Comic Sans MS" panose="030F0702030302020204" pitchFamily="66" charset="0"/>
              </a:rPr>
              <a:t>Regole arbitri calcio</a:t>
            </a:r>
          </a:p>
          <a:p>
            <a:r>
              <a:rPr lang="it-IT" dirty="0">
                <a:latin typeface="Comic Sans MS" panose="030F0702030302020204" pitchFamily="66" charset="0"/>
              </a:rPr>
              <a:t>Annualità Categorie Pallavolo</a:t>
            </a:r>
          </a:p>
          <a:p>
            <a:r>
              <a:rPr lang="it-IT" dirty="0">
                <a:latin typeface="Comic Sans MS" panose="030F0702030302020204" pitchFamily="66" charset="0"/>
              </a:rPr>
              <a:t>Metodologia campionato Pallavolo</a:t>
            </a:r>
          </a:p>
          <a:p>
            <a:r>
              <a:rPr lang="it-IT" dirty="0">
                <a:latin typeface="Comic Sans MS" panose="030F0702030302020204" pitchFamily="66" charset="0"/>
              </a:rPr>
              <a:t>Regole arbitri pallavolo</a:t>
            </a:r>
          </a:p>
          <a:p>
            <a:r>
              <a:rPr lang="it-IT" dirty="0">
                <a:latin typeface="Comic Sans MS" panose="030F0702030302020204" pitchFamily="66" charset="0"/>
              </a:rPr>
              <a:t>Date attività</a:t>
            </a:r>
          </a:p>
          <a:p>
            <a:r>
              <a:rPr lang="it-IT" dirty="0">
                <a:latin typeface="Comic Sans MS" panose="030F0702030302020204" pitchFamily="66" charset="0"/>
              </a:rPr>
              <a:t>Formazione</a:t>
            </a:r>
          </a:p>
          <a:p>
            <a:r>
              <a:rPr lang="it-IT" dirty="0">
                <a:latin typeface="Comic Sans MS" panose="030F0702030302020204" pitchFamily="66" charset="0"/>
              </a:rPr>
              <a:t>Altre attività ludiche </a:t>
            </a:r>
          </a:p>
          <a:p>
            <a:r>
              <a:rPr lang="it-IT" dirty="0">
                <a:latin typeface="Comic Sans MS" panose="030F0702030302020204" pitchFamily="66" charset="0"/>
              </a:rPr>
              <a:t>Celebrazioni fine stagione</a:t>
            </a:r>
          </a:p>
        </p:txBody>
      </p:sp>
    </p:spTree>
    <p:extLst>
      <p:ext uri="{BB962C8B-B14F-4D97-AF65-F5344CB8AC3E}">
        <p14:creationId xmlns:p14="http://schemas.microsoft.com/office/powerpoint/2010/main" val="1514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0411D8-48B9-CF47-8262-42381921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Annualità </a:t>
            </a:r>
            <a:br>
              <a:rPr lang="it-IT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40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Stagione 2022-2023</a:t>
            </a:r>
            <a:r>
              <a:rPr lang="it-IT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4BF9EA5-107D-4480-982D-DE4735E1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0" y="1161065"/>
            <a:ext cx="3876165" cy="41041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D7175A29-94F8-443E-FE16-0D11233AF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898813"/>
              </p:ext>
            </p:extLst>
          </p:nvPr>
        </p:nvGraphicFramePr>
        <p:xfrm>
          <a:off x="5596502" y="2405894"/>
          <a:ext cx="5754896" cy="319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64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6ACC84-3F21-B843-8F2F-6651883C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 dirty="0">
                <a:latin typeface="Comic Sans MS" panose="030F0702030302020204" pitchFamily="66" charset="0"/>
              </a:rPr>
              <a:t>Metodologia campionato calcio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A0F02F-1EC9-4442-9BBF-C3C9ED680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r="2" b="2"/>
          <a:stretch/>
        </p:blipFill>
        <p:spPr>
          <a:xfrm>
            <a:off x="8468965" y="2391696"/>
            <a:ext cx="3332813" cy="3464270"/>
          </a:xfrm>
          <a:prstGeom prst="rect">
            <a:avLst/>
          </a:prstGeom>
        </p:spPr>
      </p:pic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F8AACA12-19DF-15AA-C834-FFCC977D9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53585"/>
              </p:ext>
            </p:extLst>
          </p:nvPr>
        </p:nvGraphicFramePr>
        <p:xfrm>
          <a:off x="390222" y="1911494"/>
          <a:ext cx="7896472" cy="48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572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BD7571-B2D9-A74D-8958-4D415A76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it-IT" sz="4800" b="1">
                <a:latin typeface="Comic Sans MS" panose="030F0702030302020204" pitchFamily="66" charset="0"/>
              </a:rPr>
              <a:t>Metodologia Campionato calcio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345AEA-4A9A-3644-864F-8B8111EA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2" y="2599509"/>
            <a:ext cx="5998028" cy="3639450"/>
          </a:xfrm>
        </p:spPr>
        <p:txBody>
          <a:bodyPr anchor="ctr">
            <a:normAutofit/>
          </a:bodyPr>
          <a:lstStyle/>
          <a:p>
            <a:r>
              <a:rPr lang="it-IT" sz="2000" u="sng" dirty="0">
                <a:latin typeface="Book Antiqua" panose="02040602050305030304" pitchFamily="18" charset="0"/>
              </a:rPr>
              <a:t>Under 10</a:t>
            </a:r>
          </a:p>
          <a:p>
            <a:pPr lvl="1"/>
            <a:r>
              <a:rPr lang="it-IT" sz="1700" dirty="0">
                <a:latin typeface="Book Antiqua" panose="02040602050305030304" pitchFamily="18" charset="0"/>
              </a:rPr>
              <a:t>Campionato con girone all’italiana (andata e ritorno) da 15/16 ottobre a maggio (con pausa dal 17 dicembre al 3 febbraio per recuperi)</a:t>
            </a:r>
          </a:p>
          <a:p>
            <a:pPr lvl="1"/>
            <a:r>
              <a:rPr lang="it-IT" sz="1700" dirty="0">
                <a:latin typeface="Book Antiqua" panose="02040602050305030304" pitchFamily="18" charset="0"/>
              </a:rPr>
              <a:t>Non sono previste finali</a:t>
            </a:r>
          </a:p>
          <a:p>
            <a:pPr lvl="1"/>
            <a:endParaRPr lang="it-IT" sz="1700" dirty="0">
              <a:latin typeface="Book Antiqua" panose="02040602050305030304" pitchFamily="18" charset="0"/>
            </a:endParaRPr>
          </a:p>
          <a:p>
            <a:r>
              <a:rPr lang="it-IT" sz="2000" u="sng" dirty="0">
                <a:latin typeface="Book Antiqua" panose="02040602050305030304" pitchFamily="18" charset="0"/>
              </a:rPr>
              <a:t>Under 12</a:t>
            </a:r>
          </a:p>
          <a:p>
            <a:pPr lvl="1"/>
            <a:r>
              <a:rPr lang="it-IT" sz="1700" dirty="0">
                <a:latin typeface="Book Antiqua" panose="02040602050305030304" pitchFamily="18" charset="0"/>
              </a:rPr>
              <a:t>Campionato inverale (15/16 ottobre – 26 febbraio) + campionato primaverile (marzo – maggio)</a:t>
            </a:r>
          </a:p>
          <a:p>
            <a:pPr lvl="1"/>
            <a:r>
              <a:rPr lang="it-IT" sz="1700" dirty="0">
                <a:latin typeface="Book Antiqua" panose="02040602050305030304" pitchFamily="18" charset="0"/>
              </a:rPr>
              <a:t>Non sono previste finali</a:t>
            </a:r>
          </a:p>
          <a:p>
            <a:endParaRPr lang="it-IT" sz="1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sz="1700" dirty="0"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99A7CC-1127-4735-9A06-650B99C8D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220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1EA4B1-A644-4B4E-8A4F-083048E5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it-IT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Arbitri calcio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4937A-12DB-6845-A705-EF69DA65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5" y="2200117"/>
            <a:ext cx="5672667" cy="4001727"/>
          </a:xfrm>
        </p:spPr>
        <p:txBody>
          <a:bodyPr anchor="ctr">
            <a:normAutofit/>
          </a:bodyPr>
          <a:lstStyle/>
          <a:p>
            <a:r>
              <a:rPr lang="it-IT" sz="1800" dirty="0">
                <a:latin typeface="Comic Sans MS" panose="030F0702030302020204" pitchFamily="66" charset="0"/>
              </a:rPr>
              <a:t>Come lo scorso anno, è ammessa la figura del dirigente-arbitro</a:t>
            </a:r>
          </a:p>
          <a:p>
            <a:r>
              <a:rPr lang="it-IT" sz="1800" dirty="0">
                <a:latin typeface="Comic Sans MS" panose="030F0702030302020204" pitchFamily="66" charset="0"/>
              </a:rPr>
              <a:t>Se hanno seguito dei corsi esterni con certificato o corsi FeSTA saranno tesserati da PGS</a:t>
            </a:r>
          </a:p>
          <a:p>
            <a:r>
              <a:rPr lang="it-IT" sz="1800" dirty="0">
                <a:latin typeface="Comic Sans MS" panose="030F0702030302020204" pitchFamily="66" charset="0"/>
              </a:rPr>
              <a:t>È previsto per tutti (arbitri e dirigenti-arbitri) un incontro di conoscenza e di chiarimento in caso di dubbi</a:t>
            </a:r>
          </a:p>
          <a:p>
            <a:r>
              <a:rPr lang="it-IT" sz="1800" dirty="0">
                <a:latin typeface="Comic Sans MS" panose="030F0702030302020204" pitchFamily="66" charset="0"/>
              </a:rPr>
              <a:t>È previsto un corso formativo per nuovi arbitri e un aggiornamento per chi lo desidera</a:t>
            </a:r>
          </a:p>
          <a:p>
            <a:pPr marL="0" indent="0">
              <a:buNone/>
            </a:pPr>
            <a:endParaRPr lang="it-IT" sz="1800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E71EDC-6A1D-4EAD-BDA8-4125A2BB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11" y="901032"/>
            <a:ext cx="3428215" cy="511622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5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411D8-48B9-CF47-8262-42381921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2" y="244550"/>
            <a:ext cx="5754896" cy="1242677"/>
          </a:xfrm>
        </p:spPr>
        <p:txBody>
          <a:bodyPr anchor="b">
            <a:normAutofit/>
          </a:bodyPr>
          <a:lstStyle/>
          <a:p>
            <a:r>
              <a:rPr lang="it-IT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Annualità </a:t>
            </a:r>
            <a:br>
              <a:rPr lang="it-IT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40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Stagione 2022-2023</a:t>
            </a:r>
            <a:r>
              <a:rPr lang="it-IT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D7175A29-94F8-443E-FE16-0D11233AF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81434"/>
              </p:ext>
            </p:extLst>
          </p:nvPr>
        </p:nvGraphicFramePr>
        <p:xfrm>
          <a:off x="5596502" y="1664053"/>
          <a:ext cx="5754896" cy="494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Minivolley - Corso presso A.S.D. U.S.B. Fortebraccio Perugia">
            <a:extLst>
              <a:ext uri="{FF2B5EF4-FFF2-40B4-BE49-F238E27FC236}">
                <a16:creationId xmlns:a16="http://schemas.microsoft.com/office/drawing/2014/main" id="{218F1E50-D941-41BF-AE86-5A6A63E0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8" y="1621521"/>
            <a:ext cx="4672836" cy="36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A9946-19CF-4233-ACE9-4701E4737E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91"/>
          <a:stretch/>
        </p:blipFill>
        <p:spPr>
          <a:xfrm>
            <a:off x="210878" y="1621520"/>
            <a:ext cx="884906" cy="9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6ACC84-3F21-B843-8F2F-6651883C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22" y="238539"/>
            <a:ext cx="11200791" cy="1434415"/>
          </a:xfrm>
        </p:spPr>
        <p:txBody>
          <a:bodyPr anchor="b">
            <a:normAutofit/>
          </a:bodyPr>
          <a:lstStyle/>
          <a:p>
            <a:r>
              <a:rPr lang="it-IT" sz="5400" b="1" dirty="0">
                <a:latin typeface="Comic Sans MS" panose="030F0702030302020204" pitchFamily="66" charset="0"/>
              </a:rPr>
              <a:t>Metodologia campionato pallavolo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F8AACA12-19DF-15AA-C834-FFCC977D9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21703"/>
              </p:ext>
            </p:extLst>
          </p:nvPr>
        </p:nvGraphicFramePr>
        <p:xfrm>
          <a:off x="390222" y="1911494"/>
          <a:ext cx="7896472" cy="48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B1DFF52E-57A6-4F3E-AF27-9A8798AC6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057400"/>
            <a:ext cx="2043793" cy="40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EA4B1-A644-4B4E-8A4F-083048E5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it-IT" sz="36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Arbitri pallavolo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4937A-12DB-6845-A705-EF69DA65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5" y="2200117"/>
            <a:ext cx="5672667" cy="4001727"/>
          </a:xfrm>
        </p:spPr>
        <p:txBody>
          <a:bodyPr anchor="ctr">
            <a:normAutofit/>
          </a:bodyPr>
          <a:lstStyle/>
          <a:p>
            <a:r>
              <a:rPr lang="it-IT" sz="1800" dirty="0">
                <a:latin typeface="Comic Sans MS" panose="030F0702030302020204" pitchFamily="66" charset="0"/>
              </a:rPr>
              <a:t>Non ci sono grosse novità</a:t>
            </a:r>
          </a:p>
          <a:p>
            <a:r>
              <a:rPr lang="it-IT" sz="1800" dirty="0">
                <a:latin typeface="Comic Sans MS" panose="030F0702030302020204" pitchFamily="66" charset="0"/>
              </a:rPr>
              <a:t>PGS ha organizzato evento di aggiornamento al quale qualche nostro arbitro si è già iscritto</a:t>
            </a:r>
          </a:p>
          <a:p>
            <a:r>
              <a:rPr lang="it-IT" sz="1800" dirty="0">
                <a:latin typeface="Comic Sans MS" panose="030F0702030302020204" pitchFamily="66" charset="0"/>
              </a:rPr>
              <a:t>Si ricorda di presentare almeno un arbitro ogni due squadre</a:t>
            </a:r>
          </a:p>
          <a:p>
            <a:pPr marL="0" indent="0">
              <a:buNone/>
            </a:pPr>
            <a:endParaRPr lang="it-IT" sz="1800" dirty="0"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E71EDC-6A1D-4EAD-BDA8-4125A2BB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11" y="901032"/>
            <a:ext cx="3428215" cy="51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8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779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 DELANEY</vt:lpstr>
      <vt:lpstr>AR HERMANN</vt:lpstr>
      <vt:lpstr>Arial</vt:lpstr>
      <vt:lpstr>Book Antiqua</vt:lpstr>
      <vt:lpstr>Calibri</vt:lpstr>
      <vt:lpstr>Calibri Light</vt:lpstr>
      <vt:lpstr>Comic Sans MS</vt:lpstr>
      <vt:lpstr>Courier New</vt:lpstr>
      <vt:lpstr>Tema di Office</vt:lpstr>
      <vt:lpstr>Stagione sportiva  2022/23</vt:lpstr>
      <vt:lpstr>Indice</vt:lpstr>
      <vt:lpstr>Annualità  Stagione 2022-2023 </vt:lpstr>
      <vt:lpstr>Metodologia campionato calcio</vt:lpstr>
      <vt:lpstr>Metodologia Campionato calcio</vt:lpstr>
      <vt:lpstr>Arbitri calcio</vt:lpstr>
      <vt:lpstr>Annualità  Stagione 2022-2023 </vt:lpstr>
      <vt:lpstr>Metodologia campionato pallavolo</vt:lpstr>
      <vt:lpstr>Arbitri pallavolo</vt:lpstr>
      <vt:lpstr>Date inizio attività</vt:lpstr>
      <vt:lpstr>Date attività base mini 2022</vt:lpstr>
      <vt:lpstr>Formazione</vt:lpstr>
      <vt:lpstr>Altri Sport durante l’anno </vt:lpstr>
      <vt:lpstr>Celebrazione fine stagione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Stagione 2022/23</dc:title>
  <dc:creator>SALEZZE ANDREA</dc:creator>
  <cp:lastModifiedBy>SALEZZE ANDREA</cp:lastModifiedBy>
  <cp:revision>11</cp:revision>
  <dcterms:created xsi:type="dcterms:W3CDTF">2022-09-02T16:03:54Z</dcterms:created>
  <dcterms:modified xsi:type="dcterms:W3CDTF">2022-09-18T13:19:44Z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2022-09-02T16:13:19Z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1d2c1431-74d1-4fc1-9e35-1cde7b19c4db</vt:lpwstr>
  </property>
  <property fmtid="{D5CDD505-2E9C-101B-9397-08002B2CF9AE}" pid="8" name="MSIP_Label_5f5fe31f-9de1-4167-a753-111c0df8115f_ContentBits">
    <vt:lpwstr>0</vt:lpwstr>
  </property>
</Properties>
</file>